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56" r:id="rId2"/>
  </p:sldMasterIdLst>
  <p:notesMasterIdLst>
    <p:notesMasterId r:id="rId27"/>
  </p:notesMasterIdLst>
  <p:sldIdLst>
    <p:sldId id="256" r:id="rId3"/>
    <p:sldId id="286" r:id="rId4"/>
    <p:sldId id="283" r:id="rId5"/>
    <p:sldId id="492" r:id="rId6"/>
    <p:sldId id="488" r:id="rId7"/>
    <p:sldId id="489" r:id="rId8"/>
    <p:sldId id="491" r:id="rId9"/>
    <p:sldId id="284" r:id="rId10"/>
    <p:sldId id="287" r:id="rId11"/>
    <p:sldId id="493" r:id="rId12"/>
    <p:sldId id="257" r:id="rId13"/>
    <p:sldId id="494" r:id="rId14"/>
    <p:sldId id="258" r:id="rId15"/>
    <p:sldId id="267" r:id="rId16"/>
    <p:sldId id="269" r:id="rId17"/>
    <p:sldId id="268" r:id="rId18"/>
    <p:sldId id="272" r:id="rId19"/>
    <p:sldId id="275" r:id="rId20"/>
    <p:sldId id="276" r:id="rId21"/>
    <p:sldId id="280" r:id="rId22"/>
    <p:sldId id="495" r:id="rId23"/>
    <p:sldId id="490" r:id="rId24"/>
    <p:sldId id="290" r:id="rId25"/>
    <p:sldId id="291" r:id="rId26"/>
  </p:sldIdLst>
  <p:sldSz cx="12192000" cy="6858000"/>
  <p:notesSz cx="6805613" cy="9944100"/>
  <p:embeddedFontLst>
    <p:embeddedFont>
      <p:font typeface="Mulish" pitchFamily="2" charset="0"/>
      <p:regular r:id="rId28"/>
      <p:bold r:id="rId29"/>
      <p:italic r:id="rId30"/>
      <p:boldItalic r:id="rId31"/>
    </p:embeddedFont>
    <p:embeddedFont>
      <p:font typeface="Roboto" panose="02000000000000000000" pitchFamily="2" charset="0"/>
      <p:regular r:id="rId32"/>
      <p:bold r:id="rId33"/>
      <p:italic r:id="rId34"/>
      <p:boldItalic r:id="rId35"/>
    </p:embeddedFont>
    <p:embeddedFont>
      <p:font typeface="Trebuchet MS" panose="020B0603020202020204" pitchFamily="34" charset="0"/>
      <p:regular r:id="rId36"/>
      <p:bold r:id="rId37"/>
      <p:italic r:id="rId38"/>
      <p:boldItalic r:id="rId3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51" roundtripDataSignature="AMtx7mjz3FNjuBorTsPc7dNbGJ/mb9yxj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C660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0A7D5DE-5D9C-47D8-BFCD-C7E5E59C7CF0}">
  <a:tblStyle styleId="{60A7D5DE-5D9C-47D8-BFCD-C7E5E59C7CF0}"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09CC5790-458C-464B-80E9-E326CC936230}" styleName="Table_1">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72880"/>
  </p:normalViewPr>
  <p:slideViewPr>
    <p:cSldViewPr snapToGrid="0">
      <p:cViewPr varScale="1">
        <p:scale>
          <a:sx n="60" d="100"/>
          <a:sy n="60" d="100"/>
        </p:scale>
        <p:origin x="1522" y="4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12.fntdata"/><Relationship Id="rId21" Type="http://schemas.openxmlformats.org/officeDocument/2006/relationships/slide" Target="slides/slide19.xml"/><Relationship Id="rId34" Type="http://schemas.openxmlformats.org/officeDocument/2006/relationships/font" Target="fonts/font7.fntdata"/><Relationship Id="rId55"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2.fntdata"/><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5.fntdata"/><Relationship Id="rId37" Type="http://schemas.openxmlformats.org/officeDocument/2006/relationships/font" Target="fonts/font10.fntdata"/><Relationship Id="rId53"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1.fntdata"/><Relationship Id="rId36" Type="http://schemas.openxmlformats.org/officeDocument/2006/relationships/font" Target="fonts/font9.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4.fntdata"/><Relationship Id="rId52"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8" Type="http://schemas.openxmlformats.org/officeDocument/2006/relationships/slide" Target="slides/slide6.xml"/><Relationship Id="rId51" Type="http://customschemas.google.com/relationships/presentationmetadata" Target="meta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6.fntdata"/><Relationship Id="rId38" Type="http://schemas.openxmlformats.org/officeDocument/2006/relationships/font" Target="fonts/font1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49099" cy="498932"/>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54939" y="0"/>
            <a:ext cx="2949099" cy="498932"/>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420688" y="1243013"/>
            <a:ext cx="5964237" cy="33559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0562" y="4785598"/>
            <a:ext cx="5444490" cy="3915489"/>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9445170"/>
            <a:ext cx="2949099" cy="498931"/>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54939" y="9445170"/>
            <a:ext cx="2949099" cy="498931"/>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fr-FR" sz="1200" b="0" i="0" u="none" strike="noStrike" cap="none">
                <a:solidFill>
                  <a:schemeClr val="dk1"/>
                </a:solidFill>
                <a:latin typeface="Calibri"/>
                <a:ea typeface="Calibri"/>
                <a:cs typeface="Calibri"/>
                <a:sym typeface="Calibri"/>
              </a:rPr>
              <a:t>‹N°›</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p1:notes"/>
          <p:cNvSpPr txBox="1">
            <a:spLocks noGrp="1"/>
          </p:cNvSpPr>
          <p:nvPr>
            <p:ph type="body" idx="1"/>
          </p:nvPr>
        </p:nvSpPr>
        <p:spPr>
          <a:xfrm>
            <a:off x="680562" y="4785598"/>
            <a:ext cx="5444490" cy="3915489"/>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9" name="Google Shape;79;p1:notes"/>
          <p:cNvSpPr>
            <a:spLocks noGrp="1" noRot="1" noChangeAspect="1"/>
          </p:cNvSpPr>
          <p:nvPr>
            <p:ph type="sldImg" idx="2"/>
          </p:nvPr>
        </p:nvSpPr>
        <p:spPr>
          <a:xfrm>
            <a:off x="420688" y="1243013"/>
            <a:ext cx="5964237" cy="33559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3:notes"/>
          <p:cNvSpPr txBox="1">
            <a:spLocks noGrp="1"/>
          </p:cNvSpPr>
          <p:nvPr>
            <p:ph type="body" idx="1"/>
          </p:nvPr>
        </p:nvSpPr>
        <p:spPr>
          <a:xfrm>
            <a:off x="680562" y="4785598"/>
            <a:ext cx="5444490" cy="3915489"/>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fr-FR"/>
              <a:t>A vérifier avec Commission Presse pour le 30</a:t>
            </a:r>
            <a:endParaRPr/>
          </a:p>
        </p:txBody>
      </p:sp>
      <p:sp>
        <p:nvSpPr>
          <p:cNvPr id="95" name="Google Shape;95;p3:notes"/>
          <p:cNvSpPr>
            <a:spLocks noGrp="1" noRot="1" noChangeAspect="1"/>
          </p:cNvSpPr>
          <p:nvPr>
            <p:ph type="sldImg" idx="2"/>
          </p:nvPr>
        </p:nvSpPr>
        <p:spPr>
          <a:xfrm>
            <a:off x="420688" y="1243013"/>
            <a:ext cx="5964237" cy="33559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g22d0a3b9b41_1_0:notes"/>
          <p:cNvSpPr>
            <a:spLocks noGrp="1" noRot="1" noChangeAspect="1"/>
          </p:cNvSpPr>
          <p:nvPr>
            <p:ph type="sldImg" idx="2"/>
          </p:nvPr>
        </p:nvSpPr>
        <p:spPr>
          <a:xfrm>
            <a:off x="420688" y="1243013"/>
            <a:ext cx="5964237" cy="33559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2" name="Google Shape;262;g22d0a3b9b41_1_0:notes"/>
          <p:cNvSpPr txBox="1">
            <a:spLocks noGrp="1"/>
          </p:cNvSpPr>
          <p:nvPr>
            <p:ph type="body" idx="1"/>
          </p:nvPr>
        </p:nvSpPr>
        <p:spPr>
          <a:xfrm>
            <a:off x="680562" y="4785598"/>
            <a:ext cx="5444400" cy="3915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63" name="Google Shape;263;g22d0a3b9b41_1_0:notes"/>
          <p:cNvSpPr txBox="1">
            <a:spLocks noGrp="1"/>
          </p:cNvSpPr>
          <p:nvPr>
            <p:ph type="sldNum" idx="12"/>
          </p:nvPr>
        </p:nvSpPr>
        <p:spPr>
          <a:xfrm>
            <a:off x="3854939" y="9445170"/>
            <a:ext cx="2949000" cy="4989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fr-FR"/>
              <a:t>14</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p9:notes"/>
          <p:cNvSpPr txBox="1">
            <a:spLocks noGrp="1"/>
          </p:cNvSpPr>
          <p:nvPr>
            <p:ph type="body" idx="1"/>
          </p:nvPr>
        </p:nvSpPr>
        <p:spPr>
          <a:xfrm>
            <a:off x="680562" y="4785598"/>
            <a:ext cx="5444490" cy="3915489"/>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23" name="Google Shape;323;p9:notes"/>
          <p:cNvSpPr>
            <a:spLocks noGrp="1" noRot="1" noChangeAspect="1"/>
          </p:cNvSpPr>
          <p:nvPr>
            <p:ph type="sldImg" idx="2"/>
          </p:nvPr>
        </p:nvSpPr>
        <p:spPr>
          <a:xfrm>
            <a:off x="420688" y="1243013"/>
            <a:ext cx="5964237" cy="33559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p6:notes"/>
          <p:cNvSpPr txBox="1">
            <a:spLocks noGrp="1"/>
          </p:cNvSpPr>
          <p:nvPr>
            <p:ph type="body" idx="1"/>
          </p:nvPr>
        </p:nvSpPr>
        <p:spPr>
          <a:xfrm>
            <a:off x="680562" y="4785598"/>
            <a:ext cx="5444490" cy="3915489"/>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97" name="Google Shape;297;p6:notes"/>
          <p:cNvSpPr>
            <a:spLocks noGrp="1" noRot="1" noChangeAspect="1"/>
          </p:cNvSpPr>
          <p:nvPr>
            <p:ph type="sldImg" idx="2"/>
          </p:nvPr>
        </p:nvSpPr>
        <p:spPr>
          <a:xfrm>
            <a:off x="420688" y="1243013"/>
            <a:ext cx="5964237" cy="33559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g22ca0968f5a_5_12:notes"/>
          <p:cNvSpPr txBox="1">
            <a:spLocks noGrp="1"/>
          </p:cNvSpPr>
          <p:nvPr>
            <p:ph type="body" idx="1"/>
          </p:nvPr>
        </p:nvSpPr>
        <p:spPr>
          <a:xfrm>
            <a:off x="680562" y="4785598"/>
            <a:ext cx="5444400" cy="3915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63" name="Google Shape;363;g22ca0968f5a_5_12:notes"/>
          <p:cNvSpPr>
            <a:spLocks noGrp="1" noRot="1" noChangeAspect="1"/>
          </p:cNvSpPr>
          <p:nvPr>
            <p:ph type="sldImg" idx="2"/>
          </p:nvPr>
        </p:nvSpPr>
        <p:spPr>
          <a:xfrm>
            <a:off x="420688" y="1243013"/>
            <a:ext cx="5964237" cy="33559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Google Shape;410;p15:notes"/>
          <p:cNvSpPr txBox="1">
            <a:spLocks noGrp="1"/>
          </p:cNvSpPr>
          <p:nvPr>
            <p:ph type="body" idx="1"/>
          </p:nvPr>
        </p:nvSpPr>
        <p:spPr>
          <a:xfrm>
            <a:off x="680562" y="4785598"/>
            <a:ext cx="5444490" cy="3915489"/>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fr-FR"/>
              <a:t>Nous avons eu moins de tribunes mais elles ont été reprises dans des belles publications comme Forbes ou Stratégies. Les communiqués de presse sur des contenus édités par le CMIT ont bien fonctionné avec plusieurs retombées y compris dans des médias un peu plus grand public type Père La Fouine. </a:t>
            </a:r>
            <a:endParaRPr/>
          </a:p>
          <a:p>
            <a:pPr marL="0" lvl="0" indent="0" algn="l" rtl="0">
              <a:lnSpc>
                <a:spcPct val="100000"/>
              </a:lnSpc>
              <a:spcBef>
                <a:spcPts val="0"/>
              </a:spcBef>
              <a:spcAft>
                <a:spcPts val="0"/>
              </a:spcAft>
              <a:buSzPts val="1400"/>
              <a:buNone/>
            </a:pPr>
            <a:r>
              <a:rPr lang="fr-FR"/>
              <a:t>Belle reprise des 5 tendances du marketing en BtoB sur juin qui explique la différence entre 2022 et 2023 (19 vs 32) </a:t>
            </a:r>
            <a:endParaRPr/>
          </a:p>
        </p:txBody>
      </p:sp>
      <p:sp>
        <p:nvSpPr>
          <p:cNvPr id="411" name="Google Shape;411;p15:notes"/>
          <p:cNvSpPr>
            <a:spLocks noGrp="1" noRot="1" noChangeAspect="1"/>
          </p:cNvSpPr>
          <p:nvPr>
            <p:ph type="sldImg" idx="2"/>
          </p:nvPr>
        </p:nvSpPr>
        <p:spPr>
          <a:xfrm>
            <a:off x="420688" y="1243013"/>
            <a:ext cx="5964237" cy="33559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Google Shape;431;p20:notes"/>
          <p:cNvSpPr txBox="1">
            <a:spLocks noGrp="1"/>
          </p:cNvSpPr>
          <p:nvPr>
            <p:ph type="body" idx="1"/>
          </p:nvPr>
        </p:nvSpPr>
        <p:spPr>
          <a:xfrm>
            <a:off x="680562" y="4785598"/>
            <a:ext cx="5444490" cy="3915489"/>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32" name="Google Shape;432;p20:notes"/>
          <p:cNvSpPr>
            <a:spLocks noGrp="1" noRot="1" noChangeAspect="1"/>
          </p:cNvSpPr>
          <p:nvPr>
            <p:ph type="sldImg" idx="2"/>
          </p:nvPr>
        </p:nvSpPr>
        <p:spPr>
          <a:xfrm>
            <a:off x="420688" y="1243013"/>
            <a:ext cx="5964237" cy="33559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Google Shape;496;p27:notes"/>
          <p:cNvSpPr txBox="1">
            <a:spLocks noGrp="1"/>
          </p:cNvSpPr>
          <p:nvPr>
            <p:ph type="body" idx="1"/>
          </p:nvPr>
        </p:nvSpPr>
        <p:spPr>
          <a:xfrm>
            <a:off x="680562" y="4785598"/>
            <a:ext cx="5444490" cy="3915489"/>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7" name="Google Shape;497;p27:notes"/>
          <p:cNvSpPr>
            <a:spLocks noGrp="1" noRot="1" noChangeAspect="1"/>
          </p:cNvSpPr>
          <p:nvPr>
            <p:ph type="sldImg" idx="2"/>
          </p:nvPr>
        </p:nvSpPr>
        <p:spPr>
          <a:xfrm>
            <a:off x="420688" y="1243013"/>
            <a:ext cx="5964237" cy="33559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6"/>
        <p:cNvGrpSpPr/>
        <p:nvPr/>
      </p:nvGrpSpPr>
      <p:grpSpPr>
        <a:xfrm>
          <a:off x="0" y="0"/>
          <a:ext cx="0" cy="0"/>
          <a:chOff x="0" y="0"/>
          <a:chExt cx="0" cy="0"/>
        </a:xfrm>
      </p:grpSpPr>
      <p:sp>
        <p:nvSpPr>
          <p:cNvPr id="617" name="Google Shape;617;p34:notes"/>
          <p:cNvSpPr txBox="1">
            <a:spLocks noGrp="1"/>
          </p:cNvSpPr>
          <p:nvPr>
            <p:ph type="body" idx="1"/>
          </p:nvPr>
        </p:nvSpPr>
        <p:spPr>
          <a:xfrm>
            <a:off x="680562" y="4785598"/>
            <a:ext cx="5444490" cy="3915489"/>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618" name="Google Shape;618;p34:notes"/>
          <p:cNvSpPr>
            <a:spLocks noGrp="1" noRot="1" noChangeAspect="1"/>
          </p:cNvSpPr>
          <p:nvPr>
            <p:ph type="sldImg" idx="2"/>
          </p:nvPr>
        </p:nvSpPr>
        <p:spPr>
          <a:xfrm>
            <a:off x="420688" y="1243013"/>
            <a:ext cx="5964237" cy="33559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531154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0"/>
        <p:cNvGrpSpPr/>
        <p:nvPr/>
      </p:nvGrpSpPr>
      <p:grpSpPr>
        <a:xfrm>
          <a:off x="0" y="0"/>
          <a:ext cx="0" cy="0"/>
          <a:chOff x="0" y="0"/>
          <a:chExt cx="0" cy="0"/>
        </a:xfrm>
      </p:grpSpPr>
      <p:sp>
        <p:nvSpPr>
          <p:cNvPr id="681" name="Google Shape;681;p13:notes"/>
          <p:cNvSpPr txBox="1">
            <a:spLocks noGrp="1"/>
          </p:cNvSpPr>
          <p:nvPr>
            <p:ph type="body" idx="1"/>
          </p:nvPr>
        </p:nvSpPr>
        <p:spPr>
          <a:xfrm>
            <a:off x="680562" y="4785598"/>
            <a:ext cx="5444490" cy="3915489"/>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82" name="Google Shape;682;p13:notes"/>
          <p:cNvSpPr>
            <a:spLocks noGrp="1" noRot="1" noChangeAspect="1"/>
          </p:cNvSpPr>
          <p:nvPr>
            <p:ph type="sldImg" idx="2"/>
          </p:nvPr>
        </p:nvSpPr>
        <p:spPr>
          <a:xfrm>
            <a:off x="420688" y="1243013"/>
            <a:ext cx="5964237" cy="33559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9"/>
        <p:cNvGrpSpPr/>
        <p:nvPr/>
      </p:nvGrpSpPr>
      <p:grpSpPr>
        <a:xfrm>
          <a:off x="0" y="0"/>
          <a:ext cx="0" cy="0"/>
          <a:chOff x="0" y="0"/>
          <a:chExt cx="0" cy="0"/>
        </a:xfrm>
      </p:grpSpPr>
      <p:sp>
        <p:nvSpPr>
          <p:cNvPr id="600" name="Google Shape;600;p75:notes"/>
          <p:cNvSpPr>
            <a:spLocks noGrp="1" noRot="1" noChangeAspect="1"/>
          </p:cNvSpPr>
          <p:nvPr>
            <p:ph type="sldImg" idx="2"/>
          </p:nvPr>
        </p:nvSpPr>
        <p:spPr>
          <a:xfrm>
            <a:off x="420688" y="1243013"/>
            <a:ext cx="5964237" cy="33559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1" name="Google Shape;601;p75:notes"/>
          <p:cNvSpPr txBox="1">
            <a:spLocks noGrp="1"/>
          </p:cNvSpPr>
          <p:nvPr>
            <p:ph type="body" idx="1"/>
          </p:nvPr>
        </p:nvSpPr>
        <p:spPr>
          <a:xfrm>
            <a:off x="680562" y="4785598"/>
            <a:ext cx="5444490" cy="3915489"/>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02" name="Google Shape;602;p75:notes"/>
          <p:cNvSpPr txBox="1">
            <a:spLocks noGrp="1"/>
          </p:cNvSpPr>
          <p:nvPr>
            <p:ph type="sldNum" idx="12"/>
          </p:nvPr>
        </p:nvSpPr>
        <p:spPr>
          <a:xfrm>
            <a:off x="3854939" y="9445170"/>
            <a:ext cx="2949099" cy="498931"/>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fr-FR"/>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6"/>
        <p:cNvGrpSpPr/>
        <p:nvPr/>
      </p:nvGrpSpPr>
      <p:grpSpPr>
        <a:xfrm>
          <a:off x="0" y="0"/>
          <a:ext cx="0" cy="0"/>
          <a:chOff x="0" y="0"/>
          <a:chExt cx="0" cy="0"/>
        </a:xfrm>
      </p:grpSpPr>
      <p:sp>
        <p:nvSpPr>
          <p:cNvPr id="687" name="Google Shape;687;p14:notes"/>
          <p:cNvSpPr txBox="1">
            <a:spLocks noGrp="1"/>
          </p:cNvSpPr>
          <p:nvPr>
            <p:ph type="body" idx="1"/>
          </p:nvPr>
        </p:nvSpPr>
        <p:spPr>
          <a:xfrm>
            <a:off x="680562" y="4785598"/>
            <a:ext cx="5444490" cy="3915489"/>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88" name="Google Shape;688;p14:notes"/>
          <p:cNvSpPr>
            <a:spLocks noGrp="1" noRot="1" noChangeAspect="1"/>
          </p:cNvSpPr>
          <p:nvPr>
            <p:ph type="sldImg" idx="2"/>
          </p:nvPr>
        </p:nvSpPr>
        <p:spPr>
          <a:xfrm>
            <a:off x="420688" y="1243013"/>
            <a:ext cx="5964237" cy="33559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3"/>
        <p:cNvGrpSpPr/>
        <p:nvPr/>
      </p:nvGrpSpPr>
      <p:grpSpPr>
        <a:xfrm>
          <a:off x="0" y="0"/>
          <a:ext cx="0" cy="0"/>
          <a:chOff x="0" y="0"/>
          <a:chExt cx="0" cy="0"/>
        </a:xfrm>
      </p:grpSpPr>
      <p:sp>
        <p:nvSpPr>
          <p:cNvPr id="564" name="Google Shape;564;p23:notes"/>
          <p:cNvSpPr txBox="1">
            <a:spLocks noGrp="1"/>
          </p:cNvSpPr>
          <p:nvPr>
            <p:ph type="body" idx="1"/>
          </p:nvPr>
        </p:nvSpPr>
        <p:spPr>
          <a:xfrm>
            <a:off x="680562" y="4785598"/>
            <a:ext cx="5444490" cy="3915489"/>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65" name="Google Shape;565;p23:notes"/>
          <p:cNvSpPr>
            <a:spLocks noGrp="1" noRot="1" noChangeAspect="1"/>
          </p:cNvSpPr>
          <p:nvPr>
            <p:ph type="sldImg" idx="2"/>
          </p:nvPr>
        </p:nvSpPr>
        <p:spPr>
          <a:xfrm>
            <a:off x="420688" y="1243013"/>
            <a:ext cx="5964237" cy="33559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6"/>
        <p:cNvGrpSpPr/>
        <p:nvPr/>
      </p:nvGrpSpPr>
      <p:grpSpPr>
        <a:xfrm>
          <a:off x="0" y="0"/>
          <a:ext cx="0" cy="0"/>
          <a:chOff x="0" y="0"/>
          <a:chExt cx="0" cy="0"/>
        </a:xfrm>
      </p:grpSpPr>
      <p:sp>
        <p:nvSpPr>
          <p:cNvPr id="617" name="Google Shape;617;p34:notes"/>
          <p:cNvSpPr txBox="1">
            <a:spLocks noGrp="1"/>
          </p:cNvSpPr>
          <p:nvPr>
            <p:ph type="body" idx="1"/>
          </p:nvPr>
        </p:nvSpPr>
        <p:spPr>
          <a:xfrm>
            <a:off x="680562" y="4785598"/>
            <a:ext cx="5444490" cy="3915489"/>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18" name="Google Shape;618;p34:notes"/>
          <p:cNvSpPr>
            <a:spLocks noGrp="1" noRot="1" noChangeAspect="1"/>
          </p:cNvSpPr>
          <p:nvPr>
            <p:ph type="sldImg" idx="2"/>
          </p:nvPr>
        </p:nvSpPr>
        <p:spPr>
          <a:xfrm>
            <a:off x="420688" y="1243013"/>
            <a:ext cx="5964237" cy="33559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3244041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6"/>
        <p:cNvGrpSpPr/>
        <p:nvPr/>
      </p:nvGrpSpPr>
      <p:grpSpPr>
        <a:xfrm>
          <a:off x="0" y="0"/>
          <a:ext cx="0" cy="0"/>
          <a:chOff x="0" y="0"/>
          <a:chExt cx="0" cy="0"/>
        </a:xfrm>
      </p:grpSpPr>
      <p:sp>
        <p:nvSpPr>
          <p:cNvPr id="617" name="Google Shape;617;p34:notes"/>
          <p:cNvSpPr txBox="1">
            <a:spLocks noGrp="1"/>
          </p:cNvSpPr>
          <p:nvPr>
            <p:ph type="body" idx="1"/>
          </p:nvPr>
        </p:nvSpPr>
        <p:spPr>
          <a:xfrm>
            <a:off x="680562" y="4785598"/>
            <a:ext cx="5444490" cy="3915489"/>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fr-FR" dirty="0"/>
              <a:t>Cybersécurité : </a:t>
            </a:r>
            <a:r>
              <a:rPr lang="fr-FR" dirty="0" err="1"/>
              <a:t>Nomios</a:t>
            </a:r>
            <a:r>
              <a:rPr lang="fr-FR" dirty="0"/>
              <a:t>, </a:t>
            </a:r>
            <a:r>
              <a:rPr lang="fr-FR" dirty="0" err="1"/>
              <a:t>Varonis</a:t>
            </a:r>
            <a:r>
              <a:rPr lang="fr-FR" dirty="0"/>
              <a:t>, Rapid 7</a:t>
            </a:r>
          </a:p>
          <a:p>
            <a:pPr marL="0" lvl="0" indent="0" algn="l" rtl="0">
              <a:lnSpc>
                <a:spcPct val="100000"/>
              </a:lnSpc>
              <a:spcBef>
                <a:spcPts val="0"/>
              </a:spcBef>
              <a:spcAft>
                <a:spcPts val="0"/>
              </a:spcAft>
              <a:buSzPts val="1400"/>
              <a:buNone/>
            </a:pPr>
            <a:r>
              <a:rPr lang="fr-FR" dirty="0" err="1"/>
              <a:t>Euipementiers</a:t>
            </a:r>
            <a:r>
              <a:rPr lang="fr-FR" dirty="0"/>
              <a:t> : Jabra, HPE, Lexmark</a:t>
            </a:r>
          </a:p>
          <a:p>
            <a:pPr marL="0" lvl="0" indent="0" algn="l" rtl="0">
              <a:lnSpc>
                <a:spcPct val="100000"/>
              </a:lnSpc>
              <a:spcBef>
                <a:spcPts val="0"/>
              </a:spcBef>
              <a:spcAft>
                <a:spcPts val="0"/>
              </a:spcAft>
              <a:buSzPts val="1400"/>
              <a:buNone/>
            </a:pPr>
            <a:r>
              <a:rPr lang="fr-FR" dirty="0"/>
              <a:t>Distributeurs : Miel</a:t>
            </a:r>
          </a:p>
          <a:p>
            <a:pPr marL="0" lvl="0" indent="0" algn="l" rtl="0">
              <a:lnSpc>
                <a:spcPct val="100000"/>
              </a:lnSpc>
              <a:spcBef>
                <a:spcPts val="0"/>
              </a:spcBef>
              <a:spcAft>
                <a:spcPts val="0"/>
              </a:spcAft>
              <a:buSzPts val="1400"/>
              <a:buNone/>
            </a:pPr>
            <a:r>
              <a:rPr lang="fr-FR" dirty="0" err="1"/>
              <a:t>Ecoorganisme</a:t>
            </a:r>
            <a:r>
              <a:rPr lang="fr-FR" dirty="0"/>
              <a:t> : </a:t>
            </a:r>
            <a:r>
              <a:rPr lang="fr-FR" dirty="0" err="1"/>
              <a:t>Ecologic</a:t>
            </a:r>
            <a:endParaRPr lang="fr-FR" dirty="0"/>
          </a:p>
          <a:p>
            <a:pPr marL="0" lvl="0" indent="0" algn="l" rtl="0">
              <a:lnSpc>
                <a:spcPct val="100000"/>
              </a:lnSpc>
              <a:spcBef>
                <a:spcPts val="0"/>
              </a:spcBef>
              <a:spcAft>
                <a:spcPts val="0"/>
              </a:spcAft>
              <a:buSzPts val="1400"/>
              <a:buNone/>
            </a:pPr>
            <a:r>
              <a:rPr lang="fr-FR" dirty="0"/>
              <a:t>Editeur de logiciel : Cegid, </a:t>
            </a:r>
            <a:r>
              <a:rPr lang="fr-FR" dirty="0" err="1"/>
              <a:t>Qualtrics</a:t>
            </a:r>
            <a:r>
              <a:rPr lang="fr-FR" dirty="0"/>
              <a:t>, Magic Software</a:t>
            </a:r>
          </a:p>
          <a:p>
            <a:pPr marL="0" lvl="0" indent="0" algn="l" rtl="0">
              <a:lnSpc>
                <a:spcPct val="100000"/>
              </a:lnSpc>
              <a:spcBef>
                <a:spcPts val="0"/>
              </a:spcBef>
              <a:spcAft>
                <a:spcPts val="0"/>
              </a:spcAft>
              <a:buSzPts val="1400"/>
              <a:buNone/>
            </a:pPr>
            <a:endParaRPr dirty="0"/>
          </a:p>
        </p:txBody>
      </p:sp>
      <p:sp>
        <p:nvSpPr>
          <p:cNvPr id="618" name="Google Shape;618;p34:notes"/>
          <p:cNvSpPr>
            <a:spLocks noGrp="1" noRot="1" noChangeAspect="1"/>
          </p:cNvSpPr>
          <p:nvPr>
            <p:ph type="sldImg" idx="2"/>
          </p:nvPr>
        </p:nvSpPr>
        <p:spPr>
          <a:xfrm>
            <a:off x="420688" y="1243013"/>
            <a:ext cx="5964237" cy="33559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2789708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3"/>
        <p:cNvGrpSpPr/>
        <p:nvPr/>
      </p:nvGrpSpPr>
      <p:grpSpPr>
        <a:xfrm>
          <a:off x="0" y="0"/>
          <a:ext cx="0" cy="0"/>
          <a:chOff x="0" y="0"/>
          <a:chExt cx="0" cy="0"/>
        </a:xfrm>
      </p:grpSpPr>
      <p:sp>
        <p:nvSpPr>
          <p:cNvPr id="564" name="Google Shape;564;p23:notes"/>
          <p:cNvSpPr txBox="1">
            <a:spLocks noGrp="1"/>
          </p:cNvSpPr>
          <p:nvPr>
            <p:ph type="body" idx="1"/>
          </p:nvPr>
        </p:nvSpPr>
        <p:spPr>
          <a:xfrm>
            <a:off x="680562" y="4785598"/>
            <a:ext cx="5444490" cy="3915489"/>
          </a:xfrm>
          <a:prstGeom prst="rect">
            <a:avLst/>
          </a:prstGeom>
          <a:noFill/>
          <a:ln>
            <a:noFill/>
          </a:ln>
        </p:spPr>
        <p:txBody>
          <a:bodyPr spcFirstLastPara="1" wrap="square" lIns="91425" tIns="45700" rIns="91425" bIns="45700" anchor="t" anchorCtr="0">
            <a:noAutofit/>
          </a:bodyPr>
          <a:lstStyle/>
          <a:p>
            <a:pPr marL="0" marR="0" indent="0" algn="l" rtl="0" fontAlgn="t">
              <a:spcBef>
                <a:spcPts val="0"/>
              </a:spcBef>
              <a:spcAft>
                <a:spcPts val="0"/>
              </a:spcAft>
            </a:pPr>
            <a:r>
              <a:rPr lang="fr-FR" sz="1800" b="1" i="0" u="none" strike="noStrike" dirty="0">
                <a:solidFill>
                  <a:srgbClr val="000000"/>
                </a:solidFill>
                <a:effectLst/>
                <a:latin typeface="Arial" panose="020B0604020202020204" pitchFamily="34" charset="0"/>
                <a:ea typeface="Arial" panose="020B0604020202020204" pitchFamily="34" charset="0"/>
                <a:cs typeface="Arial" panose="020B0604020202020204" pitchFamily="34" charset="0"/>
              </a:rPr>
              <a:t>ANALYSTES</a:t>
            </a:r>
            <a:endParaRPr lang="fr-FR" sz="1800" b="1" i="0" u="none" strike="noStrike" dirty="0">
              <a:effectLst/>
              <a:latin typeface="Arial" panose="020B0604020202020204" pitchFamily="34" charset="0"/>
            </a:endParaRPr>
          </a:p>
          <a:p>
            <a:pPr marL="742950" marR="0" lvl="1" indent="-285750" algn="l" rtl="0" fontAlgn="t">
              <a:spcBef>
                <a:spcPts val="0"/>
              </a:spcBef>
              <a:spcAft>
                <a:spcPts val="0"/>
              </a:spcAft>
              <a:buFont typeface="Arial" panose="020B0604020202020204" pitchFamily="34" charset="0"/>
              <a:buChar char="•"/>
            </a:pPr>
            <a:r>
              <a:rPr lang="fr-FR" sz="1800" b="0" i="0" u="none" strike="noStrike" dirty="0">
                <a:solidFill>
                  <a:srgbClr val="000000"/>
                </a:solidFill>
                <a:effectLst/>
                <a:latin typeface="Arial" panose="020B0604020202020204" pitchFamily="34" charset="0"/>
                <a:ea typeface="Arial" panose="020B0604020202020204" pitchFamily="34" charset="0"/>
                <a:cs typeface="Arial" panose="020B0604020202020204" pitchFamily="34" charset="0"/>
              </a:rPr>
              <a:t>PAC</a:t>
            </a:r>
            <a:endParaRPr lang="fr-FR" sz="1800" b="0" i="0" u="none" strike="noStrike" dirty="0">
              <a:effectLst/>
              <a:latin typeface="Arial" panose="020B0604020202020204" pitchFamily="34" charset="0"/>
            </a:endParaRPr>
          </a:p>
          <a:p>
            <a:pPr marL="742950" marR="0" lvl="1" indent="-285750" algn="l" rtl="0" fontAlgn="t">
              <a:spcBef>
                <a:spcPts val="0"/>
              </a:spcBef>
              <a:spcAft>
                <a:spcPts val="0"/>
              </a:spcAft>
              <a:buFont typeface="Arial" panose="020B0604020202020204" pitchFamily="34" charset="0"/>
              <a:buChar char="•"/>
            </a:pPr>
            <a:r>
              <a:rPr lang="fr-FR" sz="1800" b="0" i="0" u="none" strike="noStrike" dirty="0">
                <a:solidFill>
                  <a:srgbClr val="000000"/>
                </a:solidFill>
                <a:effectLst/>
                <a:latin typeface="Arial" panose="020B0604020202020204" pitchFamily="34" charset="0"/>
                <a:ea typeface="Arial" panose="020B0604020202020204" pitchFamily="34" charset="0"/>
                <a:cs typeface="Arial" panose="020B0604020202020204" pitchFamily="34" charset="0"/>
              </a:rPr>
              <a:t>FORRESTER</a:t>
            </a:r>
            <a:endParaRPr lang="fr-FR" sz="1800" b="0" i="0" u="none" strike="noStrike" dirty="0">
              <a:effectLst/>
              <a:latin typeface="Arial" panose="020B0604020202020204" pitchFamily="34" charset="0"/>
            </a:endParaRPr>
          </a:p>
          <a:p>
            <a:pPr marL="0" marR="0" indent="0" algn="l" rtl="0" fontAlgn="t">
              <a:spcBef>
                <a:spcPts val="0"/>
              </a:spcBef>
              <a:spcAft>
                <a:spcPts val="0"/>
              </a:spcAft>
            </a:pPr>
            <a:endParaRPr lang="fr-FR" sz="1800" b="1" i="0" u="none" strike="noStrike" dirty="0">
              <a:solidFill>
                <a:srgbClr val="000000"/>
              </a:solidFill>
              <a:effectLst/>
              <a:latin typeface="Arial" panose="020B0604020202020204" pitchFamily="34" charset="0"/>
              <a:ea typeface="Arial" panose="020B0604020202020204" pitchFamily="34" charset="0"/>
              <a:cs typeface="Arial" panose="020B0604020202020204" pitchFamily="34" charset="0"/>
            </a:endParaRPr>
          </a:p>
          <a:p>
            <a:pPr marL="0" marR="0" indent="0" algn="l" rtl="0" fontAlgn="t">
              <a:spcBef>
                <a:spcPts val="0"/>
              </a:spcBef>
              <a:spcAft>
                <a:spcPts val="0"/>
              </a:spcAft>
            </a:pPr>
            <a:r>
              <a:rPr lang="fr-FR" sz="1800" b="1" i="0" u="none" strike="noStrike" dirty="0">
                <a:solidFill>
                  <a:srgbClr val="000000"/>
                </a:solidFill>
                <a:effectLst/>
                <a:latin typeface="Arial" panose="020B0604020202020204" pitchFamily="34" charset="0"/>
                <a:ea typeface="Arial" panose="020B0604020202020204" pitchFamily="34" charset="0"/>
                <a:cs typeface="Arial" panose="020B0604020202020204" pitchFamily="34" charset="0"/>
              </a:rPr>
              <a:t>SALONS</a:t>
            </a:r>
            <a:endParaRPr lang="fr-FR" sz="1800" b="1" i="0" u="none" strike="noStrike" dirty="0">
              <a:effectLst/>
              <a:latin typeface="Arial" panose="020B0604020202020204" pitchFamily="34" charset="0"/>
            </a:endParaRPr>
          </a:p>
          <a:p>
            <a:pPr marL="742950" marR="0" lvl="1" indent="-285750" algn="l" rtl="0" fontAlgn="t">
              <a:spcBef>
                <a:spcPts val="0"/>
              </a:spcBef>
              <a:spcAft>
                <a:spcPts val="0"/>
              </a:spcAft>
              <a:buFont typeface="Arial" panose="020B0604020202020204" pitchFamily="34" charset="0"/>
              <a:buChar char="•"/>
            </a:pPr>
            <a:r>
              <a:rPr lang="fr-FR" sz="1800" b="0" i="0" u="none" strike="noStrike" dirty="0">
                <a:solidFill>
                  <a:srgbClr val="000000"/>
                </a:solidFill>
                <a:effectLst/>
                <a:latin typeface="Arial" panose="020B0604020202020204" pitchFamily="34" charset="0"/>
                <a:ea typeface="Arial" panose="020B0604020202020204" pitchFamily="34" charset="0"/>
                <a:cs typeface="Arial" panose="020B0604020202020204" pitchFamily="34" charset="0"/>
              </a:rPr>
              <a:t>VIVATECH</a:t>
            </a:r>
            <a:endParaRPr lang="fr-FR" sz="1800" b="0" i="0" u="none" strike="noStrike" dirty="0">
              <a:effectLst/>
              <a:latin typeface="Arial" panose="020B0604020202020204" pitchFamily="34" charset="0"/>
            </a:endParaRPr>
          </a:p>
          <a:p>
            <a:pPr marL="742950" marR="0" lvl="1" indent="-285750" algn="l" rtl="0" fontAlgn="t">
              <a:spcBef>
                <a:spcPts val="0"/>
              </a:spcBef>
              <a:spcAft>
                <a:spcPts val="0"/>
              </a:spcAft>
              <a:buFont typeface="Arial" panose="020B0604020202020204" pitchFamily="34" charset="0"/>
              <a:buChar char="•"/>
            </a:pPr>
            <a:r>
              <a:rPr lang="fr-FR" sz="1800" b="0" i="0" u="none" strike="noStrike" dirty="0" err="1">
                <a:solidFill>
                  <a:srgbClr val="000000"/>
                </a:solidFill>
                <a:effectLst/>
                <a:latin typeface="Arial" panose="020B0604020202020204" pitchFamily="34" charset="0"/>
                <a:ea typeface="Arial" panose="020B0604020202020204" pitchFamily="34" charset="0"/>
                <a:cs typeface="Arial" panose="020B0604020202020204" pitchFamily="34" charset="0"/>
              </a:rPr>
              <a:t>eMARKETING</a:t>
            </a:r>
            <a:endParaRPr lang="fr-FR" sz="1800" b="0" i="0" u="none" strike="noStrike" dirty="0">
              <a:effectLst/>
              <a:latin typeface="Arial" panose="020B0604020202020204" pitchFamily="34" charset="0"/>
            </a:endParaRPr>
          </a:p>
          <a:p>
            <a:pPr marL="742950" marR="0" lvl="1" indent="-285750" algn="l" rtl="0" fontAlgn="t">
              <a:spcBef>
                <a:spcPts val="0"/>
              </a:spcBef>
              <a:spcAft>
                <a:spcPts val="0"/>
              </a:spcAft>
              <a:buFont typeface="Arial" panose="020B0604020202020204" pitchFamily="34" charset="0"/>
              <a:buChar char="•"/>
            </a:pPr>
            <a:r>
              <a:rPr lang="fr-FR" sz="1800" b="0" i="0" u="none" strike="noStrike" dirty="0">
                <a:solidFill>
                  <a:srgbClr val="000000"/>
                </a:solidFill>
                <a:effectLst/>
                <a:latin typeface="Arial" panose="020B0604020202020204" pitchFamily="34" charset="0"/>
                <a:ea typeface="Arial" panose="020B0604020202020204" pitchFamily="34" charset="0"/>
                <a:cs typeface="Arial" panose="020B0604020202020204" pitchFamily="34" charset="0"/>
              </a:rPr>
              <a:t>Studyrama</a:t>
            </a:r>
            <a:endParaRPr lang="fr-FR" sz="1800" b="0" i="0" u="none" strike="noStrike" dirty="0">
              <a:effectLst/>
              <a:latin typeface="Arial" panose="020B0604020202020204" pitchFamily="34" charset="0"/>
            </a:endParaRPr>
          </a:p>
          <a:p>
            <a:pPr marL="742950" marR="0" lvl="1" indent="-285750" algn="l" rtl="0" fontAlgn="t">
              <a:spcBef>
                <a:spcPts val="0"/>
              </a:spcBef>
              <a:spcAft>
                <a:spcPts val="0"/>
              </a:spcAft>
              <a:buFont typeface="Arial" panose="020B0604020202020204" pitchFamily="34" charset="0"/>
              <a:buChar char="•"/>
            </a:pPr>
            <a:r>
              <a:rPr lang="fr-FR" sz="1800" b="0" i="0" u="none" strike="noStrike" dirty="0">
                <a:solidFill>
                  <a:srgbClr val="000000"/>
                </a:solidFill>
                <a:effectLst/>
                <a:latin typeface="Arial" panose="020B0604020202020204" pitchFamily="34" charset="0"/>
                <a:ea typeface="Arial" panose="020B0604020202020204" pitchFamily="34" charset="0"/>
                <a:cs typeface="Arial" panose="020B0604020202020204" pitchFamily="34" charset="0"/>
              </a:rPr>
              <a:t>Congrès Com </a:t>
            </a:r>
            <a:r>
              <a:rPr lang="fr-FR" sz="1800" b="0" i="0" u="none" strike="noStrike" dirty="0" err="1">
                <a:solidFill>
                  <a:srgbClr val="000000"/>
                </a:solidFill>
                <a:effectLst/>
                <a:latin typeface="Arial" panose="020B0604020202020204" pitchFamily="34" charset="0"/>
                <a:ea typeface="Arial" panose="020B0604020202020204" pitchFamily="34" charset="0"/>
                <a:cs typeface="Arial" panose="020B0604020202020204" pitchFamily="34" charset="0"/>
              </a:rPr>
              <a:t>Resp</a:t>
            </a:r>
            <a:endParaRPr lang="fr-FR" sz="1800" b="0" i="0" u="none" strike="noStrike" dirty="0">
              <a:effectLst/>
              <a:latin typeface="Arial" panose="020B0604020202020204" pitchFamily="34" charset="0"/>
            </a:endParaRPr>
          </a:p>
          <a:p>
            <a:pPr marL="0" marR="0" indent="0" algn="l" rtl="0" fontAlgn="t">
              <a:spcBef>
                <a:spcPts val="0"/>
              </a:spcBef>
              <a:spcAft>
                <a:spcPts val="0"/>
              </a:spcAft>
            </a:pPr>
            <a:r>
              <a:rPr lang="fr-FR" sz="1800" b="0" i="0" u="none" strike="noStrike" dirty="0">
                <a:solidFill>
                  <a:srgbClr val="000000"/>
                </a:solidFill>
                <a:effectLst/>
                <a:latin typeface="Arial" panose="020B0604020202020204" pitchFamily="34" charset="0"/>
                <a:ea typeface="Arial" panose="020B0604020202020204" pitchFamily="34" charset="0"/>
                <a:cs typeface="Arial" panose="020B0604020202020204" pitchFamily="34" charset="0"/>
              </a:rPr>
              <a:t>&gt;&gt; Prises de parole, Visibilité &amp; Notoriété CMIT (ex. CMO </a:t>
            </a:r>
            <a:r>
              <a:rPr lang="fr-FR" sz="1800" b="0" i="0" u="none" strike="noStrike" dirty="0" err="1">
                <a:solidFill>
                  <a:srgbClr val="000000"/>
                </a:solidFill>
                <a:effectLst/>
                <a:latin typeface="Arial" panose="020B0604020202020204" pitchFamily="34" charset="0"/>
                <a:ea typeface="Arial" panose="020B0604020202020204" pitchFamily="34" charset="0"/>
                <a:cs typeface="Arial" panose="020B0604020202020204" pitchFamily="34" charset="0"/>
              </a:rPr>
              <a:t>Summit</a:t>
            </a:r>
            <a:r>
              <a:rPr lang="fr-FR" sz="1800" b="0" i="0" u="none" strike="noStrike" dirty="0">
                <a:solidFill>
                  <a:srgbClr val="000000"/>
                </a:solidFill>
                <a:effectLst/>
                <a:latin typeface="Arial" panose="020B0604020202020204" pitchFamily="34" charset="0"/>
                <a:ea typeface="Arial" panose="020B0604020202020204" pitchFamily="34" charset="0"/>
                <a:cs typeface="Arial" panose="020B0604020202020204" pitchFamily="34" charset="0"/>
              </a:rPr>
              <a:t>), Identification de prospects, Réductions et Offres exclusives CMIT </a:t>
            </a:r>
            <a:endParaRPr lang="fr-FR" sz="1800" b="0" i="0" u="none" strike="noStrike" dirty="0">
              <a:effectLst/>
              <a:latin typeface="Arial" panose="020B0604020202020204" pitchFamily="34" charset="0"/>
            </a:endParaRPr>
          </a:p>
          <a:p>
            <a:pPr marL="0" marR="0" indent="0" algn="l" rtl="0" fontAlgn="t">
              <a:spcBef>
                <a:spcPts val="0"/>
              </a:spcBef>
              <a:spcAft>
                <a:spcPts val="0"/>
              </a:spcAft>
            </a:pPr>
            <a:endParaRPr lang="fr-FR" sz="1800" b="1" i="0" u="none" strike="noStrike" dirty="0">
              <a:solidFill>
                <a:srgbClr val="000000"/>
              </a:solidFill>
              <a:effectLst/>
              <a:latin typeface="Arial" panose="020B0604020202020204" pitchFamily="34" charset="0"/>
              <a:ea typeface="Arial" panose="020B0604020202020204" pitchFamily="34" charset="0"/>
              <a:cs typeface="Arial" panose="020B0604020202020204" pitchFamily="34" charset="0"/>
            </a:endParaRPr>
          </a:p>
          <a:p>
            <a:pPr marL="0" marR="0" indent="0" algn="l" rtl="0" fontAlgn="t">
              <a:spcBef>
                <a:spcPts val="0"/>
              </a:spcBef>
              <a:spcAft>
                <a:spcPts val="0"/>
              </a:spcAft>
            </a:pPr>
            <a:r>
              <a:rPr lang="fr-FR" sz="1800" b="1" i="0" u="none" strike="noStrike" dirty="0">
                <a:solidFill>
                  <a:srgbClr val="000000"/>
                </a:solidFill>
                <a:effectLst/>
                <a:latin typeface="Arial" panose="020B0604020202020204" pitchFamily="34" charset="0"/>
                <a:ea typeface="Arial" panose="020B0604020202020204" pitchFamily="34" charset="0"/>
                <a:cs typeface="Arial" panose="020B0604020202020204" pitchFamily="34" charset="0"/>
              </a:rPr>
              <a:t>ÉCOLES</a:t>
            </a:r>
            <a:endParaRPr lang="fr-FR" sz="1800" b="1" i="0" u="none" strike="noStrike" dirty="0">
              <a:effectLst/>
              <a:latin typeface="Arial" panose="020B0604020202020204" pitchFamily="34" charset="0"/>
            </a:endParaRPr>
          </a:p>
          <a:p>
            <a:pPr marL="742950" marR="0" lvl="1" indent="-285750" algn="l" rtl="0" fontAlgn="t">
              <a:spcBef>
                <a:spcPts val="0"/>
              </a:spcBef>
              <a:spcAft>
                <a:spcPts val="0"/>
              </a:spcAft>
              <a:buFont typeface="Arial" panose="020B0604020202020204" pitchFamily="34" charset="0"/>
              <a:buChar char="•"/>
            </a:pPr>
            <a:r>
              <a:rPr lang="fr-FR" sz="1800" b="0" i="0" u="none" strike="noStrike" dirty="0">
                <a:solidFill>
                  <a:srgbClr val="000000"/>
                </a:solidFill>
                <a:effectLst/>
                <a:latin typeface="Arial" panose="020B0604020202020204" pitchFamily="34" charset="0"/>
                <a:ea typeface="Arial" panose="020B0604020202020204" pitchFamily="34" charset="0"/>
                <a:cs typeface="Arial" panose="020B0604020202020204" pitchFamily="34" charset="0"/>
              </a:rPr>
              <a:t>EURIDIS</a:t>
            </a:r>
            <a:endParaRPr lang="fr-FR" sz="1800" b="0" i="0" u="none" strike="noStrike" dirty="0">
              <a:effectLst/>
              <a:latin typeface="Arial" panose="020B0604020202020204" pitchFamily="34" charset="0"/>
            </a:endParaRPr>
          </a:p>
          <a:p>
            <a:pPr marL="742950" marR="0" lvl="1" indent="-285750" algn="l" rtl="0" fontAlgn="t">
              <a:spcBef>
                <a:spcPts val="0"/>
              </a:spcBef>
              <a:spcAft>
                <a:spcPts val="0"/>
              </a:spcAft>
              <a:buFont typeface="Arial" panose="020B0604020202020204" pitchFamily="34" charset="0"/>
              <a:buChar char="•"/>
            </a:pPr>
            <a:r>
              <a:rPr lang="fr-FR" sz="1800" b="0" i="0" u="none" strike="noStrike" dirty="0">
                <a:solidFill>
                  <a:srgbClr val="000000"/>
                </a:solidFill>
                <a:effectLst/>
                <a:latin typeface="Arial" panose="020B0604020202020204" pitchFamily="34" charset="0"/>
                <a:ea typeface="Arial" panose="020B0604020202020204" pitchFamily="34" charset="0"/>
                <a:cs typeface="Arial" panose="020B0604020202020204" pitchFamily="34" charset="0"/>
              </a:rPr>
              <a:t>EMLV</a:t>
            </a:r>
            <a:endParaRPr lang="fr-FR" sz="1800" b="0" i="0" u="none" strike="noStrike" dirty="0">
              <a:effectLst/>
              <a:latin typeface="Arial" panose="020B0604020202020204" pitchFamily="34" charset="0"/>
            </a:endParaRPr>
          </a:p>
          <a:p>
            <a:pPr marL="0" marR="0" indent="0" algn="l" rtl="0" fontAlgn="t">
              <a:spcBef>
                <a:spcPts val="0"/>
              </a:spcBef>
              <a:spcAft>
                <a:spcPts val="0"/>
              </a:spcAft>
            </a:pPr>
            <a:r>
              <a:rPr lang="fr-FR" sz="1800" b="0" i="0" u="none" strike="noStrike" dirty="0">
                <a:solidFill>
                  <a:srgbClr val="000000"/>
                </a:solidFill>
                <a:effectLst/>
                <a:latin typeface="Arial" panose="020B0604020202020204" pitchFamily="34" charset="0"/>
                <a:ea typeface="Arial" panose="020B0604020202020204" pitchFamily="34" charset="0"/>
                <a:cs typeface="Arial" panose="020B0604020202020204" pitchFamily="34" charset="0"/>
              </a:rPr>
              <a:t>&gt;&gt; Jury, Alternants, </a:t>
            </a:r>
            <a:r>
              <a:rPr lang="fr-FR" sz="1800" b="0" i="0" u="none" strike="noStrike" dirty="0" err="1">
                <a:solidFill>
                  <a:srgbClr val="000000"/>
                </a:solidFill>
                <a:effectLst/>
                <a:latin typeface="Arial" panose="020B0604020202020204" pitchFamily="34" charset="0"/>
                <a:ea typeface="Arial" panose="020B0604020202020204" pitchFamily="34" charset="0"/>
                <a:cs typeface="Arial" panose="020B0604020202020204" pitchFamily="34" charset="0"/>
              </a:rPr>
              <a:t>Talks</a:t>
            </a:r>
            <a:r>
              <a:rPr lang="fr-FR" sz="1800" b="0" i="0" u="none" strike="noStrike" dirty="0">
                <a:solidFill>
                  <a:srgbClr val="000000"/>
                </a:solidFill>
                <a:effectLst/>
                <a:latin typeface="Arial" panose="020B0604020202020204" pitchFamily="34" charset="0"/>
                <a:ea typeface="Arial" panose="020B0604020202020204" pitchFamily="34" charset="0"/>
                <a:cs typeface="Arial" panose="020B0604020202020204" pitchFamily="34" charset="0"/>
              </a:rPr>
              <a:t>, Intervenants</a:t>
            </a:r>
            <a:endParaRPr lang="fr-FR" sz="1800" b="0" i="0" u="none" strike="noStrike" dirty="0">
              <a:effectLst/>
              <a:latin typeface="Arial" panose="020B0604020202020204" pitchFamily="34" charset="0"/>
            </a:endParaRPr>
          </a:p>
          <a:p>
            <a:pPr marL="0" marR="0" indent="0" algn="l" rtl="0" fontAlgn="t">
              <a:spcBef>
                <a:spcPts val="0"/>
              </a:spcBef>
              <a:spcAft>
                <a:spcPts val="0"/>
              </a:spcAft>
            </a:pPr>
            <a:r>
              <a:rPr lang="fr-FR" sz="1800" b="0" i="0" u="none" strike="noStrike" dirty="0">
                <a:solidFill>
                  <a:srgbClr val="000000"/>
                </a:solidFill>
                <a:effectLst/>
                <a:latin typeface="Arial" panose="020B0604020202020204" pitchFamily="34" charset="0"/>
                <a:ea typeface="Arial" panose="020B0604020202020204" pitchFamily="34" charset="0"/>
                <a:cs typeface="Arial" panose="020B0604020202020204" pitchFamily="34" charset="0"/>
              </a:rPr>
              <a:t>Promouvoir la Marque CMIT</a:t>
            </a:r>
            <a:endParaRPr lang="fr-FR" sz="1800" b="0" i="0" u="none" strike="noStrike" dirty="0">
              <a:effectLst/>
              <a:latin typeface="Arial" panose="020B0604020202020204" pitchFamily="34" charset="0"/>
            </a:endParaRPr>
          </a:p>
          <a:p>
            <a:pPr marL="0" marR="0" indent="0" algn="l" rtl="0" fontAlgn="t">
              <a:spcBef>
                <a:spcPts val="0"/>
              </a:spcBef>
              <a:spcAft>
                <a:spcPts val="0"/>
              </a:spcAft>
            </a:pPr>
            <a:r>
              <a:rPr lang="fr-FR" sz="1800" b="0" i="0" u="none" strike="noStrike" dirty="0">
                <a:solidFill>
                  <a:srgbClr val="000000"/>
                </a:solidFill>
                <a:effectLst/>
                <a:latin typeface="Arial" panose="020B0604020202020204" pitchFamily="34" charset="0"/>
                <a:ea typeface="Arial" panose="020B0604020202020204" pitchFamily="34" charset="0"/>
                <a:cs typeface="Arial" panose="020B0604020202020204" pitchFamily="34" charset="0"/>
              </a:rPr>
              <a:t>Parcours et orientation pédagogique</a:t>
            </a:r>
            <a:endParaRPr lang="fr-FR" sz="1800" b="0" i="0" u="none" strike="noStrike" dirty="0">
              <a:effectLst/>
              <a:latin typeface="Arial" panose="020B0604020202020204" pitchFamily="34" charset="0"/>
            </a:endParaRPr>
          </a:p>
          <a:p>
            <a:pPr marL="0" marR="0" indent="0" algn="l" rtl="0" fontAlgn="t">
              <a:spcBef>
                <a:spcPts val="0"/>
              </a:spcBef>
              <a:spcAft>
                <a:spcPts val="0"/>
              </a:spcAft>
            </a:pPr>
            <a:endParaRPr lang="fr-FR" sz="1800" b="1" i="0" u="none" strike="noStrike" dirty="0">
              <a:solidFill>
                <a:srgbClr val="000000"/>
              </a:solidFill>
              <a:effectLst/>
              <a:latin typeface="Arial" panose="020B0604020202020204" pitchFamily="34" charset="0"/>
              <a:ea typeface="Arial" panose="020B0604020202020204" pitchFamily="34" charset="0"/>
              <a:cs typeface="Arial" panose="020B0604020202020204" pitchFamily="34" charset="0"/>
            </a:endParaRPr>
          </a:p>
          <a:p>
            <a:pPr marL="0" marR="0" indent="0" algn="l" rtl="0" fontAlgn="t">
              <a:spcBef>
                <a:spcPts val="0"/>
              </a:spcBef>
              <a:spcAft>
                <a:spcPts val="0"/>
              </a:spcAft>
            </a:pPr>
            <a:r>
              <a:rPr lang="fr-FR" sz="1800" b="1" i="0" u="none" strike="noStrike" dirty="0">
                <a:solidFill>
                  <a:srgbClr val="000000"/>
                </a:solidFill>
                <a:effectLst/>
                <a:latin typeface="Arial" panose="020B0604020202020204" pitchFamily="34" charset="0"/>
                <a:ea typeface="Arial" panose="020B0604020202020204" pitchFamily="34" charset="0"/>
                <a:cs typeface="Arial" panose="020B0604020202020204" pitchFamily="34" charset="0"/>
              </a:rPr>
              <a:t>FOURNISSEURS</a:t>
            </a:r>
            <a:endParaRPr lang="fr-FR" sz="1800" b="1" i="0" u="none" strike="noStrike" dirty="0">
              <a:effectLst/>
              <a:latin typeface="Arial" panose="020B0604020202020204" pitchFamily="34" charset="0"/>
            </a:endParaRPr>
          </a:p>
          <a:p>
            <a:pPr marL="742950" marR="0" lvl="1" indent="-285750" algn="l" rtl="0" fontAlgn="t">
              <a:spcBef>
                <a:spcPts val="0"/>
              </a:spcBef>
              <a:spcAft>
                <a:spcPts val="0"/>
              </a:spcAft>
              <a:buFont typeface="Arial" panose="020B0604020202020204" pitchFamily="34" charset="0"/>
              <a:buChar char="•"/>
            </a:pPr>
            <a:r>
              <a:rPr lang="fr-FR" sz="1800" b="0" i="0" u="none" strike="noStrike" dirty="0">
                <a:solidFill>
                  <a:srgbClr val="000000"/>
                </a:solidFill>
                <a:effectLst/>
                <a:latin typeface="Arial" panose="020B0604020202020204" pitchFamily="34" charset="0"/>
                <a:ea typeface="Arial" panose="020B0604020202020204" pitchFamily="34" charset="0"/>
                <a:cs typeface="Arial" panose="020B0604020202020204" pitchFamily="34" charset="0"/>
              </a:rPr>
              <a:t>ADELANTO</a:t>
            </a:r>
            <a:endParaRPr lang="fr-FR" sz="1800" b="0" i="0" u="none" strike="noStrike" dirty="0">
              <a:effectLst/>
              <a:latin typeface="Arial" panose="020B0604020202020204" pitchFamily="34" charset="0"/>
            </a:endParaRPr>
          </a:p>
          <a:p>
            <a:pPr marL="742950" marR="0" lvl="1" indent="-285750" algn="l" rtl="0" fontAlgn="t">
              <a:spcBef>
                <a:spcPts val="0"/>
              </a:spcBef>
              <a:spcAft>
                <a:spcPts val="0"/>
              </a:spcAft>
              <a:buFont typeface="Arial" panose="020B0604020202020204" pitchFamily="34" charset="0"/>
              <a:buChar char="•"/>
            </a:pPr>
            <a:r>
              <a:rPr lang="fr-FR" sz="1800" b="0" i="0" u="none" strike="noStrike" dirty="0">
                <a:solidFill>
                  <a:srgbClr val="000000"/>
                </a:solidFill>
                <a:effectLst/>
                <a:latin typeface="Arial" panose="020B0604020202020204" pitchFamily="34" charset="0"/>
                <a:ea typeface="Arial" panose="020B0604020202020204" pitchFamily="34" charset="0"/>
                <a:cs typeface="Arial" panose="020B0604020202020204" pitchFamily="34" charset="0"/>
              </a:rPr>
              <a:t>Tech Target</a:t>
            </a:r>
            <a:endParaRPr lang="fr-FR" sz="1800" b="0" i="0" u="none" strike="noStrike" dirty="0">
              <a:effectLst/>
              <a:latin typeface="Arial" panose="020B0604020202020204" pitchFamily="34" charset="0"/>
            </a:endParaRPr>
          </a:p>
          <a:p>
            <a:pPr marL="0" marR="0" indent="0" algn="l" rtl="0" fontAlgn="t">
              <a:spcBef>
                <a:spcPts val="0"/>
              </a:spcBef>
              <a:spcAft>
                <a:spcPts val="0"/>
              </a:spcAft>
            </a:pPr>
            <a:r>
              <a:rPr lang="fr-FR" sz="1800" b="0" i="0" u="none" strike="noStrike" dirty="0" err="1">
                <a:solidFill>
                  <a:srgbClr val="000000"/>
                </a:solidFill>
                <a:effectLst/>
                <a:latin typeface="Arial" panose="020B0604020202020204" pitchFamily="34" charset="0"/>
                <a:ea typeface="Arial" panose="020B0604020202020204" pitchFamily="34" charset="0"/>
                <a:cs typeface="Arial" panose="020B0604020202020204" pitchFamily="34" charset="0"/>
              </a:rPr>
              <a:t>Co-création</a:t>
            </a:r>
            <a:r>
              <a:rPr lang="fr-FR" sz="1800" b="0" i="0" u="none" strike="noStrike" dirty="0">
                <a:solidFill>
                  <a:srgbClr val="000000"/>
                </a:solidFill>
                <a:effectLst/>
                <a:latin typeface="Arial" panose="020B0604020202020204" pitchFamily="34" charset="0"/>
                <a:ea typeface="Arial" panose="020B0604020202020204" pitchFamily="34" charset="0"/>
                <a:cs typeface="Arial" panose="020B0604020202020204" pitchFamily="34" charset="0"/>
              </a:rPr>
              <a:t> de contenu</a:t>
            </a:r>
            <a:endParaRPr lang="fr-FR" sz="1800" b="0" i="0" u="none" strike="noStrike" dirty="0">
              <a:effectLst/>
              <a:latin typeface="Arial" panose="020B0604020202020204" pitchFamily="34" charset="0"/>
            </a:endParaRPr>
          </a:p>
          <a:p>
            <a:pPr marL="0" marR="0" indent="0" algn="l" rtl="0" fontAlgn="t">
              <a:spcBef>
                <a:spcPts val="0"/>
              </a:spcBef>
              <a:spcAft>
                <a:spcPts val="0"/>
              </a:spcAft>
            </a:pPr>
            <a:r>
              <a:rPr lang="fr-FR" sz="1800" b="0" i="0" u="none" strike="noStrike" dirty="0">
                <a:solidFill>
                  <a:srgbClr val="000000"/>
                </a:solidFill>
                <a:effectLst/>
                <a:latin typeface="Arial" panose="020B0604020202020204" pitchFamily="34" charset="0"/>
                <a:ea typeface="Arial" panose="020B0604020202020204" pitchFamily="34" charset="0"/>
                <a:cs typeface="Arial" panose="020B0604020202020204" pitchFamily="34" charset="0"/>
              </a:rPr>
              <a:t>Visibilité et recrutement</a:t>
            </a:r>
            <a:endParaRPr lang="fr-FR" sz="1800" b="0" i="0" u="none" strike="noStrike" dirty="0">
              <a:effectLst/>
              <a:latin typeface="Arial" panose="020B0604020202020204" pitchFamily="34" charset="0"/>
            </a:endParaRPr>
          </a:p>
          <a:p>
            <a:pPr marL="0" marR="0" indent="0" algn="l" rtl="0" fontAlgn="t">
              <a:spcBef>
                <a:spcPts val="0"/>
              </a:spcBef>
              <a:spcAft>
                <a:spcPts val="0"/>
              </a:spcAft>
            </a:pPr>
            <a:endParaRPr lang="fr-FR" sz="1800" b="0" i="0" u="none" strike="noStrike" dirty="0">
              <a:solidFill>
                <a:srgbClr val="000000"/>
              </a:solidFill>
              <a:effectLst/>
              <a:latin typeface="Arial" panose="020B0604020202020204" pitchFamily="34" charset="0"/>
              <a:ea typeface="Arial" panose="020B0604020202020204" pitchFamily="34" charset="0"/>
              <a:cs typeface="Arial" panose="020B0604020202020204" pitchFamily="34" charset="0"/>
            </a:endParaRPr>
          </a:p>
          <a:p>
            <a:pPr marL="0" marR="0" indent="0" algn="l" rtl="0" fontAlgn="t">
              <a:spcBef>
                <a:spcPts val="0"/>
              </a:spcBef>
              <a:spcAft>
                <a:spcPts val="0"/>
              </a:spcAft>
            </a:pPr>
            <a:r>
              <a:rPr lang="fr-FR" sz="1800" b="1" i="0" u="none" strike="noStrike" dirty="0">
                <a:solidFill>
                  <a:srgbClr val="000000"/>
                </a:solidFill>
                <a:effectLst/>
                <a:latin typeface="Arial" panose="020B0604020202020204" pitchFamily="34" charset="0"/>
                <a:ea typeface="Arial" panose="020B0604020202020204" pitchFamily="34" charset="0"/>
                <a:cs typeface="Arial" panose="020B0604020202020204" pitchFamily="34" charset="0"/>
              </a:rPr>
              <a:t>ÉCOSYSTÈME STARTUPS</a:t>
            </a:r>
            <a:endParaRPr lang="fr-FR" sz="1800" b="1" i="0" u="none" strike="noStrike" dirty="0">
              <a:effectLst/>
              <a:latin typeface="Arial" panose="020B0604020202020204" pitchFamily="34" charset="0"/>
            </a:endParaRPr>
          </a:p>
          <a:p>
            <a:pPr marL="742950" marR="0" lvl="1" indent="-285750" algn="l" rtl="0" fontAlgn="t">
              <a:spcBef>
                <a:spcPts val="0"/>
              </a:spcBef>
              <a:spcAft>
                <a:spcPts val="0"/>
              </a:spcAft>
              <a:buFont typeface="Arial" panose="020B0604020202020204" pitchFamily="34" charset="0"/>
              <a:buChar char="•"/>
            </a:pPr>
            <a:r>
              <a:rPr lang="fr-FR" sz="1800" b="0" i="0" u="none" strike="noStrike" dirty="0">
                <a:solidFill>
                  <a:srgbClr val="000000"/>
                </a:solidFill>
                <a:effectLst/>
                <a:latin typeface="Arial" panose="020B0604020202020204" pitchFamily="34" charset="0"/>
                <a:ea typeface="Arial" panose="020B0604020202020204" pitchFamily="34" charset="0"/>
                <a:cs typeface="Arial" panose="020B0604020202020204" pitchFamily="34" charset="0"/>
              </a:rPr>
              <a:t>IT FACTO</a:t>
            </a:r>
            <a:endParaRPr lang="fr-FR" sz="1800" b="0" i="0" u="none" strike="noStrike" dirty="0">
              <a:effectLst/>
              <a:latin typeface="Arial" panose="020B0604020202020204" pitchFamily="34" charset="0"/>
            </a:endParaRPr>
          </a:p>
          <a:p>
            <a:pPr marL="0" marR="0" indent="0" algn="l" rtl="0" fontAlgn="t">
              <a:spcBef>
                <a:spcPts val="0"/>
              </a:spcBef>
              <a:spcAft>
                <a:spcPts val="0"/>
              </a:spcAft>
            </a:pPr>
            <a:r>
              <a:rPr lang="fr-FR" sz="1800" b="0" i="0" u="none" strike="noStrike" dirty="0">
                <a:solidFill>
                  <a:srgbClr val="000000"/>
                </a:solidFill>
                <a:effectLst/>
                <a:latin typeface="Arial" panose="020B0604020202020204" pitchFamily="34" charset="0"/>
                <a:ea typeface="Arial" panose="020B0604020202020204" pitchFamily="34" charset="0"/>
                <a:cs typeface="Arial" panose="020B0604020202020204" pitchFamily="34" charset="0"/>
              </a:rPr>
              <a:t>Support aux Trophées #</a:t>
            </a:r>
            <a:r>
              <a:rPr lang="fr-FR" sz="1800" b="0" i="0" u="none" strike="noStrike" dirty="0" err="1">
                <a:solidFill>
                  <a:srgbClr val="000000"/>
                </a:solidFill>
                <a:effectLst/>
                <a:latin typeface="Arial" panose="020B0604020202020204" pitchFamily="34" charset="0"/>
                <a:ea typeface="Arial" panose="020B0604020202020204" pitchFamily="34" charset="0"/>
                <a:cs typeface="Arial" panose="020B0604020202020204" pitchFamily="34" charset="0"/>
              </a:rPr>
              <a:t>Martech</a:t>
            </a:r>
            <a:endParaRPr lang="fr-FR" sz="1800" b="0" i="0" u="none" strike="noStrike" dirty="0">
              <a:effectLst/>
              <a:latin typeface="Arial" panose="020B0604020202020204" pitchFamily="34" charset="0"/>
            </a:endParaRPr>
          </a:p>
          <a:p>
            <a:pPr marL="0" marR="0" indent="0" algn="l" rtl="0" fontAlgn="t">
              <a:spcBef>
                <a:spcPts val="0"/>
              </a:spcBef>
              <a:spcAft>
                <a:spcPts val="0"/>
              </a:spcAft>
            </a:pPr>
            <a:endParaRPr lang="fr-FR" sz="1800" b="0" i="0" u="none" strike="noStrike" dirty="0">
              <a:solidFill>
                <a:srgbClr val="000000"/>
              </a:solidFill>
              <a:effectLst/>
              <a:latin typeface="Arial" panose="020B0604020202020204" pitchFamily="34" charset="0"/>
              <a:ea typeface="Arial" panose="020B0604020202020204" pitchFamily="34" charset="0"/>
              <a:cs typeface="Arial" panose="020B0604020202020204" pitchFamily="34" charset="0"/>
            </a:endParaRPr>
          </a:p>
          <a:p>
            <a:pPr marL="0" marR="0" indent="0" algn="l" rtl="0" fontAlgn="t">
              <a:spcBef>
                <a:spcPts val="0"/>
              </a:spcBef>
              <a:spcAft>
                <a:spcPts val="0"/>
              </a:spcAft>
            </a:pPr>
            <a:r>
              <a:rPr lang="fr-FR" sz="1800" b="1" i="0" u="none" strike="noStrike" dirty="0">
                <a:solidFill>
                  <a:srgbClr val="000000"/>
                </a:solidFill>
                <a:effectLst/>
                <a:latin typeface="Arial" panose="020B0604020202020204" pitchFamily="34" charset="0"/>
                <a:ea typeface="Arial" panose="020B0604020202020204" pitchFamily="34" charset="0"/>
                <a:cs typeface="Arial" panose="020B0604020202020204" pitchFamily="34" charset="0"/>
              </a:rPr>
              <a:t>AUTRES ASSOS</a:t>
            </a:r>
            <a:endParaRPr lang="fr-FR" sz="1800" b="1" i="0" u="none" strike="noStrike" dirty="0">
              <a:effectLst/>
              <a:latin typeface="Arial" panose="020B0604020202020204" pitchFamily="34" charset="0"/>
            </a:endParaRPr>
          </a:p>
          <a:p>
            <a:pPr marL="742950" marR="0" lvl="1" indent="-285750" algn="l" rtl="0" fontAlgn="t">
              <a:spcBef>
                <a:spcPts val="0"/>
              </a:spcBef>
              <a:spcAft>
                <a:spcPts val="0"/>
              </a:spcAft>
              <a:buFont typeface="Arial" panose="020B0604020202020204" pitchFamily="34" charset="0"/>
              <a:buChar char="•"/>
            </a:pPr>
            <a:r>
              <a:rPr lang="fr-FR" sz="1800" b="0" i="0" u="none" strike="noStrike" dirty="0">
                <a:solidFill>
                  <a:srgbClr val="000000"/>
                </a:solidFill>
                <a:effectLst/>
                <a:latin typeface="Arial" panose="020B0604020202020204" pitchFamily="34" charset="0"/>
                <a:ea typeface="Arial" panose="020B0604020202020204" pitchFamily="34" charset="0"/>
                <a:cs typeface="Arial" panose="020B0604020202020204" pitchFamily="34" charset="0"/>
              </a:rPr>
              <a:t>NUMEUM</a:t>
            </a:r>
            <a:endParaRPr lang="fr-FR" sz="1800" b="0" i="0" u="none" strike="noStrike" dirty="0">
              <a:effectLst/>
              <a:latin typeface="Arial" panose="020B0604020202020204" pitchFamily="34" charset="0"/>
            </a:endParaRPr>
          </a:p>
          <a:p>
            <a:pPr marL="0" marR="0" indent="0" algn="l" rtl="0" fontAlgn="t">
              <a:spcBef>
                <a:spcPts val="0"/>
              </a:spcBef>
              <a:spcAft>
                <a:spcPts val="0"/>
              </a:spcAft>
            </a:pPr>
            <a:r>
              <a:rPr lang="fr-FR" sz="1800" b="0" i="0" u="none" strike="noStrike" dirty="0">
                <a:solidFill>
                  <a:srgbClr val="000000"/>
                </a:solidFill>
                <a:effectLst/>
                <a:latin typeface="Arial" panose="020B0604020202020204" pitchFamily="34" charset="0"/>
                <a:ea typeface="Arial" panose="020B0604020202020204" pitchFamily="34" charset="0"/>
                <a:cs typeface="Arial" panose="020B0604020202020204" pitchFamily="34" charset="0"/>
              </a:rPr>
              <a:t>Faire connaître le CMIT &amp; Recruter</a:t>
            </a:r>
            <a:endParaRPr lang="fr-FR" sz="1800" b="0" i="0" u="none" strike="noStrike" dirty="0">
              <a:effectLst/>
              <a:latin typeface="Arial" panose="020B0604020202020204" pitchFamily="34" charset="0"/>
            </a:endParaRPr>
          </a:p>
          <a:p>
            <a:pPr marL="0" marR="0" indent="0" algn="l" rtl="0" fontAlgn="t">
              <a:spcBef>
                <a:spcPts val="0"/>
              </a:spcBef>
              <a:spcAft>
                <a:spcPts val="0"/>
              </a:spcAft>
            </a:pPr>
            <a:r>
              <a:rPr lang="fr-FR" sz="1800" b="0" i="0" u="none" strike="noStrike" dirty="0">
                <a:solidFill>
                  <a:srgbClr val="000000"/>
                </a:solidFill>
                <a:effectLst/>
                <a:latin typeface="Arial" panose="020B0604020202020204" pitchFamily="34" charset="0"/>
                <a:ea typeface="Arial" panose="020B0604020202020204" pitchFamily="34" charset="0"/>
                <a:cs typeface="Arial" panose="020B0604020202020204" pitchFamily="34" charset="0"/>
              </a:rPr>
              <a:t>Accès à des activités à valeur ajoutée </a:t>
            </a:r>
          </a:p>
          <a:p>
            <a:pPr marL="0" marR="0" indent="0" algn="l" rtl="0" fontAlgn="t">
              <a:spcBef>
                <a:spcPts val="0"/>
              </a:spcBef>
              <a:spcAft>
                <a:spcPts val="0"/>
              </a:spcAft>
            </a:pPr>
            <a:endParaRPr lang="fr-FR" sz="1800" b="0" i="0" u="none" strike="noStrike" dirty="0">
              <a:solidFill>
                <a:srgbClr val="000000"/>
              </a:solidFill>
              <a:effectLst/>
              <a:latin typeface="Arial" panose="020B0604020202020204" pitchFamily="34" charset="0"/>
              <a:cs typeface="Arial" panose="020B0604020202020204" pitchFamily="34" charset="0"/>
            </a:endParaRPr>
          </a:p>
          <a:p>
            <a:pPr marL="0" marR="0" indent="0" algn="l" rtl="0" fontAlgn="t">
              <a:spcBef>
                <a:spcPts val="0"/>
              </a:spcBef>
              <a:spcAft>
                <a:spcPts val="0"/>
              </a:spcAft>
            </a:pPr>
            <a:r>
              <a:rPr lang="fr-FR" sz="1800" b="0" i="0" u="none" strike="noStrike" dirty="0">
                <a:solidFill>
                  <a:srgbClr val="000000"/>
                </a:solidFill>
                <a:effectLst/>
                <a:latin typeface="Arial" panose="020B0604020202020204" pitchFamily="34" charset="0"/>
                <a:cs typeface="Arial" panose="020B0604020202020204" pitchFamily="34" charset="0"/>
              </a:rPr>
              <a:t>INTERVENANTS EXTÉRIEURS</a:t>
            </a:r>
          </a:p>
          <a:p>
            <a:pPr marL="742950" marR="0" lvl="1" indent="-285750" algn="l" rtl="0" fontAlgn="t">
              <a:spcBef>
                <a:spcPts val="0"/>
              </a:spcBef>
              <a:spcAft>
                <a:spcPts val="0"/>
              </a:spcAft>
              <a:buFont typeface="Arial" panose="020B0604020202020204" pitchFamily="34" charset="0"/>
              <a:buChar char="•"/>
            </a:pPr>
            <a:r>
              <a:rPr lang="fr-FR" sz="1800" b="0" i="0" u="none" strike="noStrike" dirty="0">
                <a:solidFill>
                  <a:srgbClr val="000000"/>
                </a:solidFill>
                <a:effectLst/>
                <a:latin typeface="Arial" panose="020B0604020202020204" pitchFamily="34" charset="0"/>
                <a:cs typeface="Arial" panose="020B0604020202020204" pitchFamily="34" charset="0"/>
              </a:rPr>
              <a:t>Cf. formateurs</a:t>
            </a:r>
            <a:endParaRPr lang="fr-FR" sz="1800" b="0" i="0" u="none" strike="noStrike" dirty="0">
              <a:effectLst/>
              <a:latin typeface="Arial" panose="020B0604020202020204" pitchFamily="34" charset="0"/>
            </a:endParaRPr>
          </a:p>
          <a:p>
            <a:pPr marL="0" lvl="0" indent="0" algn="l" rtl="0">
              <a:lnSpc>
                <a:spcPct val="100000"/>
              </a:lnSpc>
              <a:spcBef>
                <a:spcPts val="0"/>
              </a:spcBef>
              <a:spcAft>
                <a:spcPts val="0"/>
              </a:spcAft>
              <a:buSzPts val="1400"/>
              <a:buNone/>
            </a:pPr>
            <a:endParaRPr dirty="0"/>
          </a:p>
        </p:txBody>
      </p:sp>
      <p:sp>
        <p:nvSpPr>
          <p:cNvPr id="565" name="Google Shape;565;p23:notes"/>
          <p:cNvSpPr>
            <a:spLocks noGrp="1" noRot="1" noChangeAspect="1"/>
          </p:cNvSpPr>
          <p:nvPr>
            <p:ph type="sldImg" idx="2"/>
          </p:nvPr>
        </p:nvSpPr>
        <p:spPr>
          <a:xfrm>
            <a:off x="420688" y="1243013"/>
            <a:ext cx="5964237" cy="33559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2930661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1"/>
        <p:cNvGrpSpPr/>
        <p:nvPr/>
      </p:nvGrpSpPr>
      <p:grpSpPr>
        <a:xfrm>
          <a:off x="0" y="0"/>
          <a:ext cx="0" cy="0"/>
          <a:chOff x="0" y="0"/>
          <a:chExt cx="0" cy="0"/>
        </a:xfrm>
      </p:grpSpPr>
      <p:sp>
        <p:nvSpPr>
          <p:cNvPr id="572" name="Google Shape;572;p24:notes"/>
          <p:cNvSpPr txBox="1">
            <a:spLocks noGrp="1"/>
          </p:cNvSpPr>
          <p:nvPr>
            <p:ph type="body" idx="1"/>
          </p:nvPr>
        </p:nvSpPr>
        <p:spPr>
          <a:xfrm>
            <a:off x="680562" y="4785598"/>
            <a:ext cx="5444490" cy="3915489"/>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73" name="Google Shape;573;p24:notes"/>
          <p:cNvSpPr>
            <a:spLocks noGrp="1" noRot="1" noChangeAspect="1"/>
          </p:cNvSpPr>
          <p:nvPr>
            <p:ph type="sldImg" idx="2"/>
          </p:nvPr>
        </p:nvSpPr>
        <p:spPr>
          <a:xfrm>
            <a:off x="420688" y="1243013"/>
            <a:ext cx="5964237" cy="33559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0387635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6"/>
        <p:cNvGrpSpPr/>
        <p:nvPr/>
      </p:nvGrpSpPr>
      <p:grpSpPr>
        <a:xfrm>
          <a:off x="0" y="0"/>
          <a:ext cx="0" cy="0"/>
          <a:chOff x="0" y="0"/>
          <a:chExt cx="0" cy="0"/>
        </a:xfrm>
      </p:grpSpPr>
      <p:sp>
        <p:nvSpPr>
          <p:cNvPr id="617" name="Google Shape;617;p34:notes"/>
          <p:cNvSpPr txBox="1">
            <a:spLocks noGrp="1"/>
          </p:cNvSpPr>
          <p:nvPr>
            <p:ph type="body" idx="1"/>
          </p:nvPr>
        </p:nvSpPr>
        <p:spPr>
          <a:xfrm>
            <a:off x="680562" y="4785598"/>
            <a:ext cx="5444490" cy="3915489"/>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18" name="Google Shape;618;p34:notes"/>
          <p:cNvSpPr>
            <a:spLocks noGrp="1" noRot="1" noChangeAspect="1"/>
          </p:cNvSpPr>
          <p:nvPr>
            <p:ph type="sldImg" idx="2"/>
          </p:nvPr>
        </p:nvSpPr>
        <p:spPr>
          <a:xfrm>
            <a:off x="420688" y="1243013"/>
            <a:ext cx="5964237" cy="33559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7389436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p2:notes"/>
          <p:cNvSpPr txBox="1">
            <a:spLocks noGrp="1"/>
          </p:cNvSpPr>
          <p:nvPr>
            <p:ph type="body" idx="1"/>
          </p:nvPr>
        </p:nvSpPr>
        <p:spPr>
          <a:xfrm>
            <a:off x="680562" y="4785598"/>
            <a:ext cx="5444490" cy="3915489"/>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fr-FR" dirty="0"/>
              <a:t>Maud</a:t>
            </a:r>
            <a:endParaRPr dirty="0"/>
          </a:p>
        </p:txBody>
      </p:sp>
      <p:sp>
        <p:nvSpPr>
          <p:cNvPr id="85" name="Google Shape;85;p2:notes"/>
          <p:cNvSpPr>
            <a:spLocks noGrp="1" noRot="1" noChangeAspect="1"/>
          </p:cNvSpPr>
          <p:nvPr>
            <p:ph type="sldImg" idx="2"/>
          </p:nvPr>
        </p:nvSpPr>
        <p:spPr>
          <a:xfrm>
            <a:off x="420688" y="1243013"/>
            <a:ext cx="5964237" cy="33559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4_Diapositive de titre">
  <p:cSld name="4_Diapositive de titre">
    <p:spTree>
      <p:nvGrpSpPr>
        <p:cNvPr id="1" name="Shape 15"/>
        <p:cNvGrpSpPr/>
        <p:nvPr/>
      </p:nvGrpSpPr>
      <p:grpSpPr>
        <a:xfrm>
          <a:off x="0" y="0"/>
          <a:ext cx="0" cy="0"/>
          <a:chOff x="0" y="0"/>
          <a:chExt cx="0" cy="0"/>
        </a:xfrm>
      </p:grpSpPr>
      <p:pic>
        <p:nvPicPr>
          <p:cNvPr id="16" name="Google Shape;16;g22c879c7e82_2_18"/>
          <p:cNvPicPr preferRelativeResize="0"/>
          <p:nvPr/>
        </p:nvPicPr>
        <p:blipFill rotWithShape="1">
          <a:blip r:embed="rId2">
            <a:alphaModFix/>
          </a:blip>
          <a:srcRect/>
          <a:stretch/>
        </p:blipFill>
        <p:spPr>
          <a:xfrm>
            <a:off x="1" y="954"/>
            <a:ext cx="12191996" cy="6856090"/>
          </a:xfrm>
          <a:prstGeom prst="rect">
            <a:avLst/>
          </a:prstGeom>
          <a:noFill/>
          <a:ln>
            <a:noFill/>
          </a:ln>
        </p:spPr>
      </p:pic>
      <p:sp>
        <p:nvSpPr>
          <p:cNvPr id="17" name="Google Shape;17;g22c879c7e82_2_18"/>
          <p:cNvSpPr txBox="1">
            <a:spLocks noGrp="1"/>
          </p:cNvSpPr>
          <p:nvPr>
            <p:ph type="ctrTitle"/>
          </p:nvPr>
        </p:nvSpPr>
        <p:spPr>
          <a:xfrm>
            <a:off x="6715256" y="1845376"/>
            <a:ext cx="5356755" cy="1748882"/>
          </a:xfrm>
          <a:prstGeom prst="rect">
            <a:avLst/>
          </a:prstGeom>
          <a:noFill/>
          <a:ln>
            <a:noFill/>
          </a:ln>
        </p:spPr>
        <p:txBody>
          <a:bodyPr spcFirstLastPara="1" wrap="square" lIns="91425" tIns="45700" rIns="91425" bIns="45700" anchor="b" anchorCtr="1">
            <a:normAutofit/>
          </a:bodyPr>
          <a:lstStyle>
            <a:lvl1pPr lvl="0" algn="l">
              <a:lnSpc>
                <a:spcPct val="87500"/>
              </a:lnSpc>
              <a:spcBef>
                <a:spcPts val="0"/>
              </a:spcBef>
              <a:spcAft>
                <a:spcPts val="0"/>
              </a:spcAft>
              <a:buSzPts val="4400"/>
              <a:buNone/>
              <a:defRPr sz="4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 name="Google Shape;18;g22c879c7e82_2_18"/>
          <p:cNvSpPr txBox="1">
            <a:spLocks noGrp="1"/>
          </p:cNvSpPr>
          <p:nvPr>
            <p:ph type="subTitle" idx="1"/>
          </p:nvPr>
        </p:nvSpPr>
        <p:spPr>
          <a:xfrm>
            <a:off x="6715253" y="3830099"/>
            <a:ext cx="5356755" cy="355829"/>
          </a:xfrm>
          <a:prstGeom prst="rect">
            <a:avLst/>
          </a:prstGeom>
          <a:noFill/>
          <a:ln>
            <a:noFill/>
          </a:ln>
        </p:spPr>
        <p:txBody>
          <a:bodyPr spcFirstLastPara="1" wrap="square" lIns="91425" tIns="45700" rIns="91425" bIns="45700" anchor="t" anchorCtr="0">
            <a:normAutofit/>
          </a:bodyPr>
          <a:lstStyle>
            <a:lvl1pPr lvl="0" algn="l">
              <a:lnSpc>
                <a:spcPct val="100000"/>
              </a:lnSpc>
              <a:spcBef>
                <a:spcPts val="800"/>
              </a:spcBef>
              <a:spcAft>
                <a:spcPts val="0"/>
              </a:spcAft>
              <a:buSzPts val="3200"/>
              <a:buNone/>
              <a:defRPr sz="2000"/>
            </a:lvl1pPr>
            <a:lvl2pPr lvl="1" algn="ctr">
              <a:lnSpc>
                <a:spcPct val="100000"/>
              </a:lnSpc>
              <a:spcBef>
                <a:spcPts val="700"/>
              </a:spcBef>
              <a:spcAft>
                <a:spcPts val="0"/>
              </a:spcAft>
              <a:buSzPts val="2800"/>
              <a:buNone/>
              <a:defRPr sz="2000"/>
            </a:lvl2pPr>
            <a:lvl3pPr lvl="2" algn="ctr">
              <a:lnSpc>
                <a:spcPct val="100000"/>
              </a:lnSpc>
              <a:spcBef>
                <a:spcPts val="600"/>
              </a:spcBef>
              <a:spcAft>
                <a:spcPts val="0"/>
              </a:spcAft>
              <a:buSzPts val="2400"/>
              <a:buNone/>
              <a:defRPr sz="1800"/>
            </a:lvl3pPr>
            <a:lvl4pPr lvl="3" algn="ctr">
              <a:lnSpc>
                <a:spcPct val="100000"/>
              </a:lnSpc>
              <a:spcBef>
                <a:spcPts val="500"/>
              </a:spcBef>
              <a:spcAft>
                <a:spcPts val="0"/>
              </a:spcAft>
              <a:buSzPts val="2000"/>
              <a:buNone/>
              <a:defRPr sz="1600"/>
            </a:lvl4pPr>
            <a:lvl5pPr lvl="4" algn="ctr">
              <a:lnSpc>
                <a:spcPct val="100000"/>
              </a:lnSpc>
              <a:spcBef>
                <a:spcPts val="500"/>
              </a:spcBef>
              <a:spcAft>
                <a:spcPts val="0"/>
              </a:spcAft>
              <a:buSzPts val="2000"/>
              <a:buNone/>
              <a:defRPr sz="1600"/>
            </a:lvl5pPr>
            <a:lvl6pPr lvl="5" algn="ctr">
              <a:lnSpc>
                <a:spcPct val="100000"/>
              </a:lnSpc>
              <a:spcBef>
                <a:spcPts val="0"/>
              </a:spcBef>
              <a:spcAft>
                <a:spcPts val="0"/>
              </a:spcAft>
              <a:buSzPts val="1400"/>
              <a:buNone/>
              <a:defRPr sz="1600"/>
            </a:lvl6pPr>
            <a:lvl7pPr lvl="6" algn="ctr">
              <a:lnSpc>
                <a:spcPct val="100000"/>
              </a:lnSpc>
              <a:spcBef>
                <a:spcPts val="0"/>
              </a:spcBef>
              <a:spcAft>
                <a:spcPts val="0"/>
              </a:spcAft>
              <a:buSzPts val="1400"/>
              <a:buNone/>
              <a:defRPr sz="1600"/>
            </a:lvl7pPr>
            <a:lvl8pPr lvl="7" algn="ctr">
              <a:lnSpc>
                <a:spcPct val="100000"/>
              </a:lnSpc>
              <a:spcBef>
                <a:spcPts val="0"/>
              </a:spcBef>
              <a:spcAft>
                <a:spcPts val="0"/>
              </a:spcAft>
              <a:buSzPts val="1400"/>
              <a:buNone/>
              <a:defRPr sz="1600"/>
            </a:lvl8pPr>
            <a:lvl9pPr lvl="8" algn="ctr">
              <a:lnSpc>
                <a:spcPct val="100000"/>
              </a:lnSpc>
              <a:spcBef>
                <a:spcPts val="0"/>
              </a:spcBef>
              <a:spcAft>
                <a:spcPts val="0"/>
              </a:spcAft>
              <a:buSzPts val="1400"/>
              <a:buNone/>
              <a:defRPr sz="1600"/>
            </a:lvl9pPr>
          </a:lstStyle>
          <a:p>
            <a:endParaRP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3_Titre et contenu">
  <p:cSld name="3_Titre et contenu">
    <p:spTree>
      <p:nvGrpSpPr>
        <p:cNvPr id="1" name="Shape 19"/>
        <p:cNvGrpSpPr/>
        <p:nvPr/>
      </p:nvGrpSpPr>
      <p:grpSpPr>
        <a:xfrm>
          <a:off x="0" y="0"/>
          <a:ext cx="0" cy="0"/>
          <a:chOff x="0" y="0"/>
          <a:chExt cx="0" cy="0"/>
        </a:xfrm>
      </p:grpSpPr>
      <p:pic>
        <p:nvPicPr>
          <p:cNvPr id="20" name="Google Shape;20;p16"/>
          <p:cNvPicPr preferRelativeResize="0"/>
          <p:nvPr/>
        </p:nvPicPr>
        <p:blipFill rotWithShape="1">
          <a:blip r:embed="rId2">
            <a:alphaModFix/>
          </a:blip>
          <a:srcRect/>
          <a:stretch/>
        </p:blipFill>
        <p:spPr>
          <a:xfrm>
            <a:off x="0" y="955"/>
            <a:ext cx="12191996" cy="6856090"/>
          </a:xfrm>
          <a:prstGeom prst="rect">
            <a:avLst/>
          </a:prstGeom>
          <a:noFill/>
          <a:ln>
            <a:noFill/>
          </a:ln>
        </p:spPr>
      </p:pic>
      <p:sp>
        <p:nvSpPr>
          <p:cNvPr id="21" name="Google Shape;21;p16"/>
          <p:cNvSpPr txBox="1">
            <a:spLocks noGrp="1"/>
          </p:cNvSpPr>
          <p:nvPr>
            <p:ph type="sldNum" idx="12"/>
          </p:nvPr>
        </p:nvSpPr>
        <p:spPr>
          <a:xfrm>
            <a:off x="8737604" y="6356352"/>
            <a:ext cx="2844795" cy="365129"/>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FR"/>
              <a:t>‹N°›</a:t>
            </a:fld>
            <a:endParaRPr/>
          </a:p>
        </p:txBody>
      </p:sp>
      <p:cxnSp>
        <p:nvCxnSpPr>
          <p:cNvPr id="22" name="Google Shape;22;p16"/>
          <p:cNvCxnSpPr/>
          <p:nvPr/>
        </p:nvCxnSpPr>
        <p:spPr>
          <a:xfrm>
            <a:off x="11258292" y="6363037"/>
            <a:ext cx="0" cy="268941"/>
          </a:xfrm>
          <a:prstGeom prst="straightConnector1">
            <a:avLst/>
          </a:prstGeom>
          <a:noFill/>
          <a:ln w="9525" cap="flat" cmpd="sng">
            <a:solidFill>
              <a:srgbClr val="4A7DBA"/>
            </a:solidFill>
            <a:prstDash val="solid"/>
            <a:round/>
            <a:headEnd type="none" w="sm" len="sm"/>
            <a:tailEnd type="none" w="sm" len="sm"/>
          </a:ln>
        </p:spPr>
      </p:cxnSp>
      <p:sp>
        <p:nvSpPr>
          <p:cNvPr id="23" name="Google Shape;23;p16"/>
          <p:cNvSpPr txBox="1">
            <a:spLocks noGrp="1"/>
          </p:cNvSpPr>
          <p:nvPr>
            <p:ph type="ftr" idx="11"/>
          </p:nvPr>
        </p:nvSpPr>
        <p:spPr>
          <a:xfrm>
            <a:off x="7143492" y="6309787"/>
            <a:ext cx="4114800" cy="365125"/>
          </a:xfrm>
          <a:prstGeom prst="rect">
            <a:avLst/>
          </a:prstGeom>
          <a:noFill/>
          <a:ln>
            <a:noFill/>
          </a:ln>
        </p:spPr>
        <p:txBody>
          <a:bodyPr spcFirstLastPara="1" wrap="square" lIns="91425" tIns="45700" rIns="91425" bIns="45700" anchor="ctr" anchorCtr="1">
            <a:noAutofit/>
          </a:bodyPr>
          <a:lstStyle>
            <a:lvl1pPr lvl="0" algn="r">
              <a:lnSpc>
                <a:spcPct val="100000"/>
              </a:lnSpc>
              <a:spcBef>
                <a:spcPts val="0"/>
              </a:spcBef>
              <a:spcAft>
                <a:spcPts val="0"/>
              </a:spcAft>
              <a:buSzPts val="1200"/>
              <a:buNone/>
              <a:defRPr sz="700">
                <a:solidFill>
                  <a:srgbClr val="888888"/>
                </a:solidFill>
                <a:latin typeface="Mulish"/>
                <a:ea typeface="Mulish"/>
                <a:cs typeface="Mulish"/>
                <a:sym typeface="Mulish"/>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16"/>
          <p:cNvSpPr txBox="1">
            <a:spLocks noGrp="1"/>
          </p:cNvSpPr>
          <p:nvPr>
            <p:ph type="title"/>
          </p:nvPr>
        </p:nvSpPr>
        <p:spPr>
          <a:xfrm>
            <a:off x="838200" y="226022"/>
            <a:ext cx="10922000" cy="845177"/>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4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25" name="Google Shape;25;p16"/>
          <p:cNvPicPr preferRelativeResize="0"/>
          <p:nvPr/>
        </p:nvPicPr>
        <p:blipFill rotWithShape="1">
          <a:blip r:embed="rId3">
            <a:alphaModFix/>
          </a:blip>
          <a:srcRect/>
          <a:stretch/>
        </p:blipFill>
        <p:spPr>
          <a:xfrm>
            <a:off x="489726" y="502560"/>
            <a:ext cx="285750" cy="292100"/>
          </a:xfrm>
          <a:prstGeom prst="rect">
            <a:avLst/>
          </a:prstGeom>
          <a:noFill/>
          <a:ln>
            <a:noFill/>
          </a:ln>
        </p:spPr>
      </p:pic>
      <p:sp>
        <p:nvSpPr>
          <p:cNvPr id="26" name="Google Shape;26;p16"/>
          <p:cNvSpPr txBox="1">
            <a:spLocks noGrp="1"/>
          </p:cNvSpPr>
          <p:nvPr>
            <p:ph type="body" idx="1"/>
          </p:nvPr>
        </p:nvSpPr>
        <p:spPr>
          <a:xfrm>
            <a:off x="838200" y="1247775"/>
            <a:ext cx="10922000" cy="4741328"/>
          </a:xfrm>
          <a:prstGeom prst="rect">
            <a:avLst/>
          </a:prstGeom>
          <a:noFill/>
          <a:ln>
            <a:noFill/>
          </a:ln>
        </p:spPr>
        <p:txBody>
          <a:bodyPr spcFirstLastPara="1" wrap="square" lIns="91425" tIns="45700" rIns="91425" bIns="45700" anchor="t" anchorCtr="0">
            <a:noAutofit/>
          </a:bodyPr>
          <a:lstStyle>
            <a:lvl1pPr marL="457200" lvl="0" indent="-431800" algn="l">
              <a:lnSpc>
                <a:spcPct val="100000"/>
              </a:lnSpc>
              <a:spcBef>
                <a:spcPts val="800"/>
              </a:spcBef>
              <a:spcAft>
                <a:spcPts val="0"/>
              </a:spcAft>
              <a:buSzPts val="3200"/>
              <a:buChar char="•"/>
              <a:defRPr/>
            </a:lvl1pPr>
            <a:lvl2pPr marL="914400" lvl="1" indent="-406400" algn="l">
              <a:lnSpc>
                <a:spcPct val="100000"/>
              </a:lnSpc>
              <a:spcBef>
                <a:spcPts val="700"/>
              </a:spcBef>
              <a:spcAft>
                <a:spcPts val="0"/>
              </a:spcAft>
              <a:buSzPts val="2800"/>
              <a:buChar char="–"/>
              <a:defRPr/>
            </a:lvl2pPr>
            <a:lvl3pPr marL="1371600" lvl="2" indent="-381000" algn="l">
              <a:lnSpc>
                <a:spcPct val="100000"/>
              </a:lnSpc>
              <a:spcBef>
                <a:spcPts val="600"/>
              </a:spcBef>
              <a:spcAft>
                <a:spcPts val="0"/>
              </a:spcAft>
              <a:buSzPts val="2400"/>
              <a:buChar char="•"/>
              <a:defRPr/>
            </a:lvl3pPr>
            <a:lvl4pPr marL="1828800" lvl="3" indent="-355600" algn="l">
              <a:lnSpc>
                <a:spcPct val="100000"/>
              </a:lnSpc>
              <a:spcBef>
                <a:spcPts val="500"/>
              </a:spcBef>
              <a:spcAft>
                <a:spcPts val="0"/>
              </a:spcAft>
              <a:buSzPts val="2000"/>
              <a:buChar char="–"/>
              <a:defRPr/>
            </a:lvl4pPr>
            <a:lvl5pPr marL="2286000" lvl="4" indent="-355600" algn="l">
              <a:lnSpc>
                <a:spcPct val="100000"/>
              </a:lnSpc>
              <a:spcBef>
                <a:spcPts val="500"/>
              </a:spcBef>
              <a:spcAft>
                <a:spcPts val="0"/>
              </a:spcAft>
              <a:buSzPts val="2000"/>
              <a:buChar char="»"/>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_Titre et contenu">
  <p:cSld name="1_Titre et contenu">
    <p:spTree>
      <p:nvGrpSpPr>
        <p:cNvPr id="1" name="Shape 27"/>
        <p:cNvGrpSpPr/>
        <p:nvPr/>
      </p:nvGrpSpPr>
      <p:grpSpPr>
        <a:xfrm>
          <a:off x="0" y="0"/>
          <a:ext cx="0" cy="0"/>
          <a:chOff x="0" y="0"/>
          <a:chExt cx="0" cy="0"/>
        </a:xfrm>
      </p:grpSpPr>
      <p:pic>
        <p:nvPicPr>
          <p:cNvPr id="28" name="Google Shape;28;p17"/>
          <p:cNvPicPr preferRelativeResize="0"/>
          <p:nvPr/>
        </p:nvPicPr>
        <p:blipFill rotWithShape="1">
          <a:blip r:embed="rId2">
            <a:alphaModFix/>
          </a:blip>
          <a:srcRect/>
          <a:stretch/>
        </p:blipFill>
        <p:spPr>
          <a:xfrm>
            <a:off x="0" y="955"/>
            <a:ext cx="12191997" cy="6856090"/>
          </a:xfrm>
          <a:prstGeom prst="rect">
            <a:avLst/>
          </a:prstGeom>
          <a:noFill/>
          <a:ln>
            <a:noFill/>
          </a:ln>
        </p:spPr>
      </p:pic>
      <p:sp>
        <p:nvSpPr>
          <p:cNvPr id="29" name="Google Shape;29;p17"/>
          <p:cNvSpPr txBox="1">
            <a:spLocks noGrp="1"/>
          </p:cNvSpPr>
          <p:nvPr>
            <p:ph type="sldNum" idx="12"/>
          </p:nvPr>
        </p:nvSpPr>
        <p:spPr>
          <a:xfrm>
            <a:off x="8737604" y="6356352"/>
            <a:ext cx="2844795" cy="365129"/>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FR"/>
              <a:t>‹N°›</a:t>
            </a:fld>
            <a:endParaRPr/>
          </a:p>
        </p:txBody>
      </p:sp>
      <p:cxnSp>
        <p:nvCxnSpPr>
          <p:cNvPr id="30" name="Google Shape;30;p17"/>
          <p:cNvCxnSpPr/>
          <p:nvPr/>
        </p:nvCxnSpPr>
        <p:spPr>
          <a:xfrm>
            <a:off x="11258292" y="6363037"/>
            <a:ext cx="0" cy="268941"/>
          </a:xfrm>
          <a:prstGeom prst="straightConnector1">
            <a:avLst/>
          </a:prstGeom>
          <a:noFill/>
          <a:ln w="9525" cap="flat" cmpd="sng">
            <a:solidFill>
              <a:srgbClr val="4A7DBA"/>
            </a:solidFill>
            <a:prstDash val="solid"/>
            <a:round/>
            <a:headEnd type="none" w="sm" len="sm"/>
            <a:tailEnd type="none" w="sm" len="sm"/>
          </a:ln>
        </p:spPr>
      </p:cxnSp>
      <p:sp>
        <p:nvSpPr>
          <p:cNvPr id="31" name="Google Shape;31;p17"/>
          <p:cNvSpPr txBox="1">
            <a:spLocks noGrp="1"/>
          </p:cNvSpPr>
          <p:nvPr>
            <p:ph type="ftr" idx="11"/>
          </p:nvPr>
        </p:nvSpPr>
        <p:spPr>
          <a:xfrm>
            <a:off x="7143492" y="6309787"/>
            <a:ext cx="4114800" cy="365125"/>
          </a:xfrm>
          <a:prstGeom prst="rect">
            <a:avLst/>
          </a:prstGeom>
          <a:noFill/>
          <a:ln>
            <a:noFill/>
          </a:ln>
        </p:spPr>
        <p:txBody>
          <a:bodyPr spcFirstLastPara="1" wrap="square" lIns="91425" tIns="45700" rIns="91425" bIns="45700" anchor="ctr" anchorCtr="1">
            <a:noAutofit/>
          </a:bodyPr>
          <a:lstStyle>
            <a:lvl1pPr lvl="0" algn="r">
              <a:lnSpc>
                <a:spcPct val="100000"/>
              </a:lnSpc>
              <a:spcBef>
                <a:spcPts val="0"/>
              </a:spcBef>
              <a:spcAft>
                <a:spcPts val="0"/>
              </a:spcAft>
              <a:buSzPts val="1200"/>
              <a:buNone/>
              <a:defRPr sz="700">
                <a:solidFill>
                  <a:srgbClr val="888888"/>
                </a:solidFill>
                <a:latin typeface="Mulish"/>
                <a:ea typeface="Mulish"/>
                <a:cs typeface="Mulish"/>
                <a:sym typeface="Mulish"/>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17"/>
          <p:cNvSpPr txBox="1">
            <a:spLocks noGrp="1"/>
          </p:cNvSpPr>
          <p:nvPr>
            <p:ph type="title"/>
          </p:nvPr>
        </p:nvSpPr>
        <p:spPr>
          <a:xfrm>
            <a:off x="838200" y="226022"/>
            <a:ext cx="10922000" cy="845177"/>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4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33" name="Google Shape;33;p17"/>
          <p:cNvPicPr preferRelativeResize="0"/>
          <p:nvPr/>
        </p:nvPicPr>
        <p:blipFill rotWithShape="1">
          <a:blip r:embed="rId3">
            <a:alphaModFix/>
          </a:blip>
          <a:srcRect/>
          <a:stretch/>
        </p:blipFill>
        <p:spPr>
          <a:xfrm>
            <a:off x="489726" y="502560"/>
            <a:ext cx="285750" cy="292100"/>
          </a:xfrm>
          <a:prstGeom prst="rect">
            <a:avLst/>
          </a:prstGeom>
          <a:noFill/>
          <a:ln>
            <a:noFill/>
          </a:ln>
        </p:spPr>
      </p:pic>
      <p:sp>
        <p:nvSpPr>
          <p:cNvPr id="34" name="Google Shape;34;p17"/>
          <p:cNvSpPr txBox="1">
            <a:spLocks noGrp="1"/>
          </p:cNvSpPr>
          <p:nvPr>
            <p:ph type="body" idx="1"/>
          </p:nvPr>
        </p:nvSpPr>
        <p:spPr>
          <a:xfrm>
            <a:off x="838200" y="1247775"/>
            <a:ext cx="10922000" cy="4741328"/>
          </a:xfrm>
          <a:prstGeom prst="rect">
            <a:avLst/>
          </a:prstGeom>
          <a:noFill/>
          <a:ln>
            <a:noFill/>
          </a:ln>
        </p:spPr>
        <p:txBody>
          <a:bodyPr spcFirstLastPara="1" wrap="square" lIns="91425" tIns="45700" rIns="91425" bIns="45700" anchor="t" anchorCtr="0">
            <a:noAutofit/>
          </a:bodyPr>
          <a:lstStyle>
            <a:lvl1pPr marL="457200" lvl="0" indent="-431800" algn="l">
              <a:lnSpc>
                <a:spcPct val="100000"/>
              </a:lnSpc>
              <a:spcBef>
                <a:spcPts val="800"/>
              </a:spcBef>
              <a:spcAft>
                <a:spcPts val="0"/>
              </a:spcAft>
              <a:buSzPts val="3200"/>
              <a:buChar char="•"/>
              <a:defRPr/>
            </a:lvl1pPr>
            <a:lvl2pPr marL="914400" lvl="1" indent="-406400" algn="l">
              <a:lnSpc>
                <a:spcPct val="100000"/>
              </a:lnSpc>
              <a:spcBef>
                <a:spcPts val="700"/>
              </a:spcBef>
              <a:spcAft>
                <a:spcPts val="0"/>
              </a:spcAft>
              <a:buSzPts val="2800"/>
              <a:buChar char="–"/>
              <a:defRPr/>
            </a:lvl2pPr>
            <a:lvl3pPr marL="1371600" lvl="2" indent="-381000" algn="l">
              <a:lnSpc>
                <a:spcPct val="100000"/>
              </a:lnSpc>
              <a:spcBef>
                <a:spcPts val="600"/>
              </a:spcBef>
              <a:spcAft>
                <a:spcPts val="0"/>
              </a:spcAft>
              <a:buSzPts val="2400"/>
              <a:buChar char="•"/>
              <a:defRPr/>
            </a:lvl3pPr>
            <a:lvl4pPr marL="1828800" lvl="3" indent="-355600" algn="l">
              <a:lnSpc>
                <a:spcPct val="100000"/>
              </a:lnSpc>
              <a:spcBef>
                <a:spcPts val="500"/>
              </a:spcBef>
              <a:spcAft>
                <a:spcPts val="0"/>
              </a:spcAft>
              <a:buSzPts val="2000"/>
              <a:buChar char="–"/>
              <a:defRPr/>
            </a:lvl4pPr>
            <a:lvl5pPr marL="2286000" lvl="4" indent="-355600" algn="l">
              <a:lnSpc>
                <a:spcPct val="100000"/>
              </a:lnSpc>
              <a:spcBef>
                <a:spcPts val="500"/>
              </a:spcBef>
              <a:spcAft>
                <a:spcPts val="0"/>
              </a:spcAft>
              <a:buSzPts val="2000"/>
              <a:buChar char="»"/>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re et contenu" type="obj">
  <p:cSld name="OBJECT">
    <p:spTree>
      <p:nvGrpSpPr>
        <p:cNvPr id="1" name="Shape 47"/>
        <p:cNvGrpSpPr/>
        <p:nvPr/>
      </p:nvGrpSpPr>
      <p:grpSpPr>
        <a:xfrm>
          <a:off x="0" y="0"/>
          <a:ext cx="0" cy="0"/>
          <a:chOff x="0" y="0"/>
          <a:chExt cx="0" cy="0"/>
        </a:xfrm>
      </p:grpSpPr>
      <p:sp>
        <p:nvSpPr>
          <p:cNvPr id="48" name="Google Shape;48;p46"/>
          <p:cNvSpPr txBox="1">
            <a:spLocks noGrp="1"/>
          </p:cNvSpPr>
          <p:nvPr>
            <p:ph type="title"/>
          </p:nvPr>
        </p:nvSpPr>
        <p:spPr>
          <a:xfrm>
            <a:off x="1792297" y="274640"/>
            <a:ext cx="9968337" cy="1143000"/>
          </a:xfrm>
          <a:prstGeom prst="rect">
            <a:avLst/>
          </a:prstGeom>
          <a:noFill/>
          <a:ln>
            <a:noFill/>
          </a:ln>
        </p:spPr>
        <p:txBody>
          <a:bodyPr spcFirstLastPara="1" wrap="square" lIns="91425" tIns="45700" rIns="91425" bIns="45700" anchor="ctr" anchorCtr="1">
            <a:noAutofit/>
          </a:bodyPr>
          <a:lstStyle>
            <a:lvl1pPr lvl="0" algn="l">
              <a:lnSpc>
                <a:spcPct val="100000"/>
              </a:lnSpc>
              <a:spcBef>
                <a:spcPts val="0"/>
              </a:spcBef>
              <a:spcAft>
                <a:spcPts val="0"/>
              </a:spcAft>
              <a:buClr>
                <a:srgbClr val="000000"/>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46"/>
          <p:cNvSpPr txBox="1">
            <a:spLocks noGrp="1"/>
          </p:cNvSpPr>
          <p:nvPr>
            <p:ph type="body" idx="1"/>
          </p:nvPr>
        </p:nvSpPr>
        <p:spPr>
          <a:xfrm>
            <a:off x="1792297" y="1600200"/>
            <a:ext cx="9968337" cy="4349078"/>
          </a:xfrm>
          <a:prstGeom prst="rect">
            <a:avLst/>
          </a:prstGeom>
          <a:noFill/>
          <a:ln>
            <a:noFill/>
          </a:ln>
        </p:spPr>
        <p:txBody>
          <a:bodyPr spcFirstLastPara="1" wrap="square" lIns="91425" tIns="45700" rIns="91425" bIns="45700" anchor="t" anchorCtr="0">
            <a:noAutofit/>
          </a:bodyPr>
          <a:lstStyle>
            <a:lvl1pPr marL="457200" lvl="0" indent="-406400" algn="l">
              <a:lnSpc>
                <a:spcPct val="100000"/>
              </a:lnSpc>
              <a:spcBef>
                <a:spcPts val="800"/>
              </a:spcBef>
              <a:spcAft>
                <a:spcPts val="0"/>
              </a:spcAft>
              <a:buClr>
                <a:srgbClr val="000000"/>
              </a:buClr>
              <a:buSzPts val="2800"/>
              <a:buChar char="•"/>
              <a:defRPr sz="2800"/>
            </a:lvl1pPr>
            <a:lvl2pPr marL="914400" lvl="1" indent="-381000" algn="l">
              <a:lnSpc>
                <a:spcPct val="100000"/>
              </a:lnSpc>
              <a:spcBef>
                <a:spcPts val="700"/>
              </a:spcBef>
              <a:spcAft>
                <a:spcPts val="0"/>
              </a:spcAft>
              <a:buClr>
                <a:srgbClr val="000000"/>
              </a:buClr>
              <a:buSzPts val="2400"/>
              <a:buChar char="–"/>
              <a:defRPr sz="2400"/>
            </a:lvl2pPr>
            <a:lvl3pPr marL="1371600" lvl="2" indent="-355600" algn="l">
              <a:lnSpc>
                <a:spcPct val="100000"/>
              </a:lnSpc>
              <a:spcBef>
                <a:spcPts val="600"/>
              </a:spcBef>
              <a:spcAft>
                <a:spcPts val="0"/>
              </a:spcAft>
              <a:buClr>
                <a:srgbClr val="000000"/>
              </a:buClr>
              <a:buSzPts val="2000"/>
              <a:buChar char="•"/>
              <a:defRPr sz="2000"/>
            </a:lvl3pPr>
            <a:lvl4pPr marL="1828800" lvl="3" indent="-342900" algn="l">
              <a:lnSpc>
                <a:spcPct val="100000"/>
              </a:lnSpc>
              <a:spcBef>
                <a:spcPts val="500"/>
              </a:spcBef>
              <a:spcAft>
                <a:spcPts val="0"/>
              </a:spcAft>
              <a:buClr>
                <a:srgbClr val="000000"/>
              </a:buClr>
              <a:buSzPts val="1800"/>
              <a:buChar char="–"/>
              <a:defRPr sz="1800"/>
            </a:lvl4pPr>
            <a:lvl5pPr marL="2286000" lvl="4" indent="-330200" algn="l">
              <a:lnSpc>
                <a:spcPct val="100000"/>
              </a:lnSpc>
              <a:spcBef>
                <a:spcPts val="500"/>
              </a:spcBef>
              <a:spcAft>
                <a:spcPts val="0"/>
              </a:spcAft>
              <a:buClr>
                <a:srgbClr val="000000"/>
              </a:buClr>
              <a:buSzPts val="1600"/>
              <a:buChar char="»"/>
              <a:defRPr sz="1600"/>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50" name="Google Shape;50;p46"/>
          <p:cNvSpPr txBox="1">
            <a:spLocks noGrp="1"/>
          </p:cNvSpPr>
          <p:nvPr>
            <p:ph type="ftr" idx="11"/>
          </p:nvPr>
        </p:nvSpPr>
        <p:spPr>
          <a:xfrm>
            <a:off x="4165605" y="6356352"/>
            <a:ext cx="3860804" cy="365129"/>
          </a:xfrm>
          <a:prstGeom prst="rect">
            <a:avLst/>
          </a:prstGeom>
          <a:noFill/>
          <a:ln>
            <a:noFill/>
          </a:ln>
        </p:spPr>
        <p:txBody>
          <a:bodyPr spcFirstLastPara="1" wrap="square" lIns="91425" tIns="45700" rIns="91425" bIns="45700" anchor="ctr" anchorCtr="1">
            <a:noAutofit/>
          </a:bodyPr>
          <a:lstStyle>
            <a:lvl1pPr lvl="0" algn="ctr">
              <a:lnSpc>
                <a:spcPct val="100000"/>
              </a:lnSpc>
              <a:spcBef>
                <a:spcPts val="0"/>
              </a:spcBef>
              <a:spcAft>
                <a:spcPts val="0"/>
              </a:spcAft>
              <a:buClr>
                <a:srgbClr val="898989"/>
              </a:buClr>
              <a:buSzPts val="12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46"/>
          <p:cNvSpPr txBox="1">
            <a:spLocks noGrp="1"/>
          </p:cNvSpPr>
          <p:nvPr>
            <p:ph type="sldNum" idx="12"/>
          </p:nvPr>
        </p:nvSpPr>
        <p:spPr>
          <a:xfrm>
            <a:off x="8737604" y="6356352"/>
            <a:ext cx="2844795" cy="365129"/>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FR"/>
              <a:t>‹N°›</a:t>
            </a:fld>
            <a:endParaRPr/>
          </a:p>
        </p:txBody>
      </p:sp>
      <p:pic>
        <p:nvPicPr>
          <p:cNvPr id="52" name="Google Shape;52;p46"/>
          <p:cNvPicPr preferRelativeResize="0"/>
          <p:nvPr/>
        </p:nvPicPr>
        <p:blipFill rotWithShape="1">
          <a:blip r:embed="rId2">
            <a:alphaModFix/>
          </a:blip>
          <a:srcRect/>
          <a:stretch/>
        </p:blipFill>
        <p:spPr>
          <a:xfrm>
            <a:off x="70749" y="5868785"/>
            <a:ext cx="1521051" cy="989215"/>
          </a:xfrm>
          <a:prstGeom prst="rect">
            <a:avLst/>
          </a:prstGeom>
          <a:noFill/>
          <a:ln>
            <a:noFill/>
          </a:ln>
        </p:spPr>
      </p:pic>
      <p:pic>
        <p:nvPicPr>
          <p:cNvPr id="53" name="Google Shape;53;p46"/>
          <p:cNvPicPr preferRelativeResize="0"/>
          <p:nvPr/>
        </p:nvPicPr>
        <p:blipFill rotWithShape="1">
          <a:blip r:embed="rId3">
            <a:alphaModFix/>
          </a:blip>
          <a:srcRect/>
          <a:stretch/>
        </p:blipFill>
        <p:spPr>
          <a:xfrm>
            <a:off x="385185" y="335164"/>
            <a:ext cx="944707" cy="1082476"/>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54"/>
        <p:cNvGrpSpPr/>
        <p:nvPr/>
      </p:nvGrpSpPr>
      <p:grpSpPr>
        <a:xfrm>
          <a:off x="0" y="0"/>
          <a:ext cx="0" cy="0"/>
          <a:chOff x="0" y="0"/>
          <a:chExt cx="0" cy="0"/>
        </a:xfrm>
      </p:grpSpPr>
      <p:sp>
        <p:nvSpPr>
          <p:cNvPr id="55" name="Google Shape;55;p79"/>
          <p:cNvSpPr txBox="1">
            <a:spLocks noGrp="1"/>
          </p:cNvSpPr>
          <p:nvPr>
            <p:ph type="title"/>
          </p:nvPr>
        </p:nvSpPr>
        <p:spPr>
          <a:xfrm>
            <a:off x="609600" y="274640"/>
            <a:ext cx="10972800" cy="1143000"/>
          </a:xfrm>
          <a:prstGeom prst="rect">
            <a:avLst/>
          </a:prstGeom>
          <a:noFill/>
          <a:ln>
            <a:noFill/>
          </a:ln>
        </p:spPr>
        <p:txBody>
          <a:bodyPr spcFirstLastPara="1" wrap="square" lIns="0" tIns="0" rIns="0" bIns="0" anchor="ctr" anchorCtr="1">
            <a:noAutofit/>
          </a:bodyPr>
          <a:lstStyle>
            <a:lvl1pPr lvl="0" algn="ctr">
              <a:lnSpc>
                <a:spcPct val="100000"/>
              </a:lnSpc>
              <a:spcBef>
                <a:spcPts val="0"/>
              </a:spcBef>
              <a:spcAft>
                <a:spcPts val="0"/>
              </a:spcAft>
              <a:buSzPts val="4400"/>
              <a:buNone/>
              <a:defRPr sz="5834" b="0" i="0">
                <a:solidFill>
                  <a:srgbClr val="181724"/>
                </a:solidFill>
                <a:latin typeface="Trebuchet MS"/>
                <a:ea typeface="Trebuchet MS"/>
                <a:cs typeface="Trebuchet MS"/>
                <a:sym typeface="Trebuchet M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79"/>
          <p:cNvSpPr txBox="1">
            <a:spLocks noGrp="1"/>
          </p:cNvSpPr>
          <p:nvPr>
            <p:ph type="ftr" idx="11"/>
          </p:nvPr>
        </p:nvSpPr>
        <p:spPr>
          <a:xfrm>
            <a:off x="4165605" y="6356352"/>
            <a:ext cx="3860804" cy="365129"/>
          </a:xfrm>
          <a:prstGeom prst="rect">
            <a:avLst/>
          </a:prstGeom>
          <a:noFill/>
          <a:ln>
            <a:noFill/>
          </a:ln>
        </p:spPr>
        <p:txBody>
          <a:bodyPr spcFirstLastPara="1" wrap="square" lIns="0" tIns="0" rIns="0" bIns="0" anchor="ctr" anchorCtr="1">
            <a:noAutofit/>
          </a:bodyPr>
          <a:lstStyle>
            <a:lvl1pPr lvl="0" algn="ctr">
              <a:lnSpc>
                <a:spcPct val="100000"/>
              </a:lnSpc>
              <a:spcBef>
                <a:spcPts val="0"/>
              </a:spcBef>
              <a:spcAft>
                <a:spcPts val="0"/>
              </a:spcAft>
              <a:buSzPts val="12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79"/>
          <p:cNvSpPr txBox="1">
            <a:spLocks noGrp="1"/>
          </p:cNvSpPr>
          <p:nvPr>
            <p:ph type="dt" idx="10"/>
          </p:nvPr>
        </p:nvSpPr>
        <p:spPr>
          <a:xfrm>
            <a:off x="609600" y="6356352"/>
            <a:ext cx="2844795" cy="365129"/>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2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 name="Google Shape;58;p79"/>
          <p:cNvSpPr txBox="1">
            <a:spLocks noGrp="1"/>
          </p:cNvSpPr>
          <p:nvPr>
            <p:ph type="sldNum" idx="12"/>
          </p:nvPr>
        </p:nvSpPr>
        <p:spPr>
          <a:xfrm>
            <a:off x="8737604" y="6356352"/>
            <a:ext cx="2844795" cy="365129"/>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Diapositive de titre" type="title">
  <p:cSld name="Diapositive de titre">
    <p:spTree>
      <p:nvGrpSpPr>
        <p:cNvPr id="1" name="Shape 39"/>
        <p:cNvGrpSpPr/>
        <p:nvPr/>
      </p:nvGrpSpPr>
      <p:grpSpPr>
        <a:xfrm>
          <a:off x="0" y="0"/>
          <a:ext cx="0" cy="0"/>
          <a:chOff x="0" y="0"/>
          <a:chExt cx="0" cy="0"/>
        </a:xfrm>
      </p:grpSpPr>
      <p:sp>
        <p:nvSpPr>
          <p:cNvPr id="40" name="Google Shape;40;p45"/>
          <p:cNvSpPr txBox="1">
            <a:spLocks noGrp="1"/>
          </p:cNvSpPr>
          <p:nvPr>
            <p:ph type="ctrTitle"/>
          </p:nvPr>
        </p:nvSpPr>
        <p:spPr>
          <a:xfrm>
            <a:off x="3599725" y="2309746"/>
            <a:ext cx="8256921" cy="1470026"/>
          </a:xfrm>
          <a:prstGeom prst="rect">
            <a:avLst/>
          </a:prstGeom>
          <a:noFill/>
          <a:ln>
            <a:noFill/>
          </a:ln>
        </p:spPr>
        <p:txBody>
          <a:bodyPr spcFirstLastPara="1" wrap="square" lIns="91425" tIns="45700" rIns="91425" bIns="45700" anchor="ctr" anchorCtr="1">
            <a:noAutofit/>
          </a:bodyPr>
          <a:lstStyle>
            <a:lvl1pPr lvl="0" algn="ctr">
              <a:lnSpc>
                <a:spcPct val="100000"/>
              </a:lnSpc>
              <a:spcBef>
                <a:spcPts val="0"/>
              </a:spcBef>
              <a:spcAft>
                <a:spcPts val="0"/>
              </a:spcAft>
              <a:buClr>
                <a:srgbClr val="000000"/>
              </a:buClr>
              <a:buSzPts val="2800"/>
              <a:buFont typeface="Calibri"/>
              <a:buNone/>
              <a:defRPr sz="28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45"/>
          <p:cNvSpPr txBox="1">
            <a:spLocks noGrp="1"/>
          </p:cNvSpPr>
          <p:nvPr>
            <p:ph type="subTitle" idx="1"/>
          </p:nvPr>
        </p:nvSpPr>
        <p:spPr>
          <a:xfrm>
            <a:off x="3599725" y="3954186"/>
            <a:ext cx="8256921" cy="1752603"/>
          </a:xfrm>
          <a:prstGeom prst="rect">
            <a:avLst/>
          </a:prstGeom>
          <a:noFill/>
          <a:ln>
            <a:noFill/>
          </a:ln>
        </p:spPr>
        <p:txBody>
          <a:bodyPr spcFirstLastPara="1" wrap="square" lIns="91425" tIns="45700" rIns="91425" bIns="45700" anchor="t" anchorCtr="1">
            <a:noAutofit/>
          </a:bodyPr>
          <a:lstStyle>
            <a:lvl1pPr lvl="0" algn="ctr">
              <a:lnSpc>
                <a:spcPct val="100000"/>
              </a:lnSpc>
              <a:spcBef>
                <a:spcPts val="800"/>
              </a:spcBef>
              <a:spcAft>
                <a:spcPts val="0"/>
              </a:spcAft>
              <a:buClr>
                <a:srgbClr val="898989"/>
              </a:buClr>
              <a:buSzPts val="2400"/>
              <a:buNone/>
              <a:defRPr sz="2400">
                <a:solidFill>
                  <a:srgbClr val="898989"/>
                </a:solidFill>
              </a:defRPr>
            </a:lvl1pPr>
            <a:lvl2pPr lvl="1" algn="l">
              <a:lnSpc>
                <a:spcPct val="100000"/>
              </a:lnSpc>
              <a:spcBef>
                <a:spcPts val="700"/>
              </a:spcBef>
              <a:spcAft>
                <a:spcPts val="0"/>
              </a:spcAft>
              <a:buClr>
                <a:srgbClr val="000000"/>
              </a:buClr>
              <a:buSzPts val="1800"/>
              <a:buChar char="–"/>
              <a:defRPr/>
            </a:lvl2pPr>
            <a:lvl3pPr lvl="2" algn="l">
              <a:lnSpc>
                <a:spcPct val="100000"/>
              </a:lnSpc>
              <a:spcBef>
                <a:spcPts val="600"/>
              </a:spcBef>
              <a:spcAft>
                <a:spcPts val="0"/>
              </a:spcAft>
              <a:buClr>
                <a:srgbClr val="000000"/>
              </a:buClr>
              <a:buSzPts val="1800"/>
              <a:buChar char="•"/>
              <a:defRPr/>
            </a:lvl3pPr>
            <a:lvl4pPr lvl="3" algn="l">
              <a:lnSpc>
                <a:spcPct val="100000"/>
              </a:lnSpc>
              <a:spcBef>
                <a:spcPts val="500"/>
              </a:spcBef>
              <a:spcAft>
                <a:spcPts val="0"/>
              </a:spcAft>
              <a:buClr>
                <a:srgbClr val="000000"/>
              </a:buClr>
              <a:buSzPts val="1800"/>
              <a:buChar char="–"/>
              <a:defRPr/>
            </a:lvl4pPr>
            <a:lvl5pPr lvl="4" algn="l">
              <a:lnSpc>
                <a:spcPct val="100000"/>
              </a:lnSpc>
              <a:spcBef>
                <a:spcPts val="500"/>
              </a:spcBef>
              <a:spcAft>
                <a:spcPts val="0"/>
              </a:spcAft>
              <a:buClr>
                <a:srgbClr val="000000"/>
              </a:buClr>
              <a:buSzPts val="1800"/>
              <a:buChar char="»"/>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45"/>
          <p:cNvSpPr txBox="1">
            <a:spLocks noGrp="1"/>
          </p:cNvSpPr>
          <p:nvPr>
            <p:ph type="dt" idx="10"/>
          </p:nvPr>
        </p:nvSpPr>
        <p:spPr>
          <a:xfrm>
            <a:off x="609600" y="6356352"/>
            <a:ext cx="2844795" cy="365129"/>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898989"/>
              </a:buClr>
              <a:buSzPts val="12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45"/>
          <p:cNvSpPr txBox="1">
            <a:spLocks noGrp="1"/>
          </p:cNvSpPr>
          <p:nvPr>
            <p:ph type="ftr" idx="11"/>
          </p:nvPr>
        </p:nvSpPr>
        <p:spPr>
          <a:xfrm>
            <a:off x="4165605" y="6356352"/>
            <a:ext cx="3860804" cy="365129"/>
          </a:xfrm>
          <a:prstGeom prst="rect">
            <a:avLst/>
          </a:prstGeom>
          <a:noFill/>
          <a:ln>
            <a:noFill/>
          </a:ln>
        </p:spPr>
        <p:txBody>
          <a:bodyPr spcFirstLastPara="1" wrap="square" lIns="91425" tIns="45700" rIns="91425" bIns="45700" anchor="ctr" anchorCtr="1">
            <a:noAutofit/>
          </a:bodyPr>
          <a:lstStyle>
            <a:lvl1pPr lvl="0" algn="ctr">
              <a:lnSpc>
                <a:spcPct val="100000"/>
              </a:lnSpc>
              <a:spcBef>
                <a:spcPts val="0"/>
              </a:spcBef>
              <a:spcAft>
                <a:spcPts val="0"/>
              </a:spcAft>
              <a:buClr>
                <a:srgbClr val="898989"/>
              </a:buClr>
              <a:buSzPts val="12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45"/>
          <p:cNvSpPr txBox="1">
            <a:spLocks noGrp="1"/>
          </p:cNvSpPr>
          <p:nvPr>
            <p:ph type="sldNum" idx="12"/>
          </p:nvPr>
        </p:nvSpPr>
        <p:spPr>
          <a:xfrm>
            <a:off x="8737604" y="6356352"/>
            <a:ext cx="2844795" cy="365129"/>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FR"/>
              <a:t>‹N°›</a:t>
            </a:fld>
            <a:endParaRPr/>
          </a:p>
        </p:txBody>
      </p:sp>
      <p:pic>
        <p:nvPicPr>
          <p:cNvPr id="45" name="Google Shape;45;p45"/>
          <p:cNvPicPr preferRelativeResize="0"/>
          <p:nvPr/>
        </p:nvPicPr>
        <p:blipFill rotWithShape="1">
          <a:blip r:embed="rId2">
            <a:alphaModFix/>
          </a:blip>
          <a:srcRect/>
          <a:stretch/>
        </p:blipFill>
        <p:spPr>
          <a:xfrm>
            <a:off x="9062940" y="0"/>
            <a:ext cx="3101894" cy="2017316"/>
          </a:xfrm>
          <a:prstGeom prst="rect">
            <a:avLst/>
          </a:prstGeom>
          <a:noFill/>
          <a:ln>
            <a:noFill/>
          </a:ln>
        </p:spPr>
      </p:pic>
      <p:pic>
        <p:nvPicPr>
          <p:cNvPr id="46" name="Google Shape;46;p45"/>
          <p:cNvPicPr preferRelativeResize="0"/>
          <p:nvPr/>
        </p:nvPicPr>
        <p:blipFill rotWithShape="1">
          <a:blip r:embed="rId3">
            <a:alphaModFix/>
          </a:blip>
          <a:srcRect/>
          <a:stretch/>
        </p:blipFill>
        <p:spPr>
          <a:xfrm>
            <a:off x="1609726" y="2017316"/>
            <a:ext cx="1844669" cy="2113683"/>
          </a:xfrm>
          <a:prstGeom prst="rect">
            <a:avLst/>
          </a:prstGeom>
          <a:noFill/>
          <a:ln>
            <a:noFill/>
          </a:ln>
        </p:spPr>
      </p:pic>
    </p:spTree>
    <p:extLst>
      <p:ext uri="{BB962C8B-B14F-4D97-AF65-F5344CB8AC3E}">
        <p14:creationId xmlns:p14="http://schemas.microsoft.com/office/powerpoint/2010/main" val="25756377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3"/>
        <p:cNvGrpSpPr/>
        <p:nvPr/>
      </p:nvGrpSpPr>
      <p:grpSpPr>
        <a:xfrm>
          <a:off x="0" y="0"/>
          <a:ext cx="0" cy="0"/>
          <a:chOff x="0" y="0"/>
          <a:chExt cx="0" cy="0"/>
        </a:xfrm>
      </p:grpSpPr>
      <p:sp>
        <p:nvSpPr>
          <p:cNvPr id="74" name="Google Shape;74;p28"/>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75" name="Google Shape;75;p28"/>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76" name="Google Shape;76;p28"/>
          <p:cNvSpPr txBox="1">
            <a:spLocks noGrp="1"/>
          </p:cNvSpPr>
          <p:nvPr>
            <p:ph type="sldNum" idx="12"/>
          </p:nvPr>
        </p:nvSpPr>
        <p:spPr>
          <a:xfrm>
            <a:off x="11323775" y="6308105"/>
            <a:ext cx="258624" cy="461624"/>
          </a:xfrm>
          <a:prstGeom prst="rect">
            <a:avLst/>
          </a:prstGeom>
          <a:noFill/>
          <a:ln>
            <a:noFill/>
          </a:ln>
        </p:spPr>
        <p:txBody>
          <a:bodyPr spcFirstLastPara="1" wrap="square" lIns="45700" tIns="45700" rIns="45700" bIns="45700" anchor="ctr" anchorCtr="0">
            <a:spAutoFit/>
          </a:bodyPr>
          <a:lstStyle>
            <a:lvl1pPr marL="0" marR="0" lvl="0" indent="0" algn="r">
              <a:lnSpc>
                <a:spcPct val="100000"/>
              </a:lnSpc>
              <a:spcBef>
                <a:spcPts val="0"/>
              </a:spcBef>
              <a:spcAft>
                <a:spcPts val="0"/>
              </a:spcAft>
              <a:buClr>
                <a:srgbClr val="898989"/>
              </a:buClr>
              <a:buSzPts val="1200"/>
              <a:buFont typeface="Calibri"/>
              <a:buNone/>
              <a:defRPr/>
            </a:lvl1pPr>
            <a:lvl2pPr marL="0" marR="0" lvl="1" indent="0" algn="r">
              <a:lnSpc>
                <a:spcPct val="100000"/>
              </a:lnSpc>
              <a:spcBef>
                <a:spcPts val="0"/>
              </a:spcBef>
              <a:spcAft>
                <a:spcPts val="0"/>
              </a:spcAft>
              <a:buClr>
                <a:srgbClr val="898989"/>
              </a:buClr>
              <a:buSzPts val="1200"/>
              <a:buFont typeface="Calibri"/>
              <a:buNone/>
              <a:defRPr/>
            </a:lvl2pPr>
            <a:lvl3pPr marL="0" marR="0" lvl="2" indent="0" algn="r">
              <a:lnSpc>
                <a:spcPct val="100000"/>
              </a:lnSpc>
              <a:spcBef>
                <a:spcPts val="0"/>
              </a:spcBef>
              <a:spcAft>
                <a:spcPts val="0"/>
              </a:spcAft>
              <a:buClr>
                <a:srgbClr val="898989"/>
              </a:buClr>
              <a:buSzPts val="1200"/>
              <a:buFont typeface="Calibri"/>
              <a:buNone/>
              <a:defRPr/>
            </a:lvl3pPr>
            <a:lvl4pPr marL="0" marR="0" lvl="3" indent="0" algn="r">
              <a:lnSpc>
                <a:spcPct val="100000"/>
              </a:lnSpc>
              <a:spcBef>
                <a:spcPts val="0"/>
              </a:spcBef>
              <a:spcAft>
                <a:spcPts val="0"/>
              </a:spcAft>
              <a:buClr>
                <a:srgbClr val="898989"/>
              </a:buClr>
              <a:buSzPts val="1200"/>
              <a:buFont typeface="Calibri"/>
              <a:buNone/>
              <a:defRPr/>
            </a:lvl4pPr>
            <a:lvl5pPr marL="0" marR="0" lvl="4" indent="0" algn="r">
              <a:lnSpc>
                <a:spcPct val="100000"/>
              </a:lnSpc>
              <a:spcBef>
                <a:spcPts val="0"/>
              </a:spcBef>
              <a:spcAft>
                <a:spcPts val="0"/>
              </a:spcAft>
              <a:buClr>
                <a:srgbClr val="898989"/>
              </a:buClr>
              <a:buSzPts val="1200"/>
              <a:buFont typeface="Calibri"/>
              <a:buNone/>
              <a:defRPr/>
            </a:lvl5pPr>
            <a:lvl6pPr marL="0" marR="0" lvl="5" indent="0" algn="r">
              <a:lnSpc>
                <a:spcPct val="100000"/>
              </a:lnSpc>
              <a:spcBef>
                <a:spcPts val="0"/>
              </a:spcBef>
              <a:spcAft>
                <a:spcPts val="0"/>
              </a:spcAft>
              <a:buClr>
                <a:srgbClr val="898989"/>
              </a:buClr>
              <a:buSzPts val="1200"/>
              <a:buFont typeface="Calibri"/>
              <a:buNone/>
              <a:defRPr/>
            </a:lvl6pPr>
            <a:lvl7pPr marL="0" marR="0" lvl="6" indent="0" algn="r">
              <a:lnSpc>
                <a:spcPct val="100000"/>
              </a:lnSpc>
              <a:spcBef>
                <a:spcPts val="0"/>
              </a:spcBef>
              <a:spcAft>
                <a:spcPts val="0"/>
              </a:spcAft>
              <a:buClr>
                <a:srgbClr val="898989"/>
              </a:buClr>
              <a:buSzPts val="1200"/>
              <a:buFont typeface="Calibri"/>
              <a:buNone/>
              <a:defRPr/>
            </a:lvl7pPr>
            <a:lvl8pPr marL="0" marR="0" lvl="7" indent="0" algn="r">
              <a:lnSpc>
                <a:spcPct val="100000"/>
              </a:lnSpc>
              <a:spcBef>
                <a:spcPts val="0"/>
              </a:spcBef>
              <a:spcAft>
                <a:spcPts val="0"/>
              </a:spcAft>
              <a:buClr>
                <a:srgbClr val="898989"/>
              </a:buClr>
              <a:buSzPts val="1200"/>
              <a:buFont typeface="Calibri"/>
              <a:buNone/>
              <a:defRPr/>
            </a:lvl8pPr>
            <a:lvl9pPr marL="0" marR="0" lvl="8" indent="0" algn="r">
              <a:lnSpc>
                <a:spcPct val="100000"/>
              </a:lnSpc>
              <a:spcBef>
                <a:spcPts val="0"/>
              </a:spcBef>
              <a:spcAft>
                <a:spcPts val="0"/>
              </a:spcAft>
              <a:buClr>
                <a:srgbClr val="898989"/>
              </a:buClr>
              <a:buSzPts val="1200"/>
              <a:buFont typeface="Calibri"/>
              <a:buNone/>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theme" Target="../theme/theme2.xml"/><Relationship Id="rId1" Type="http://schemas.openxmlformats.org/officeDocument/2006/relationships/slideLayout" Target="../slideLayouts/slideLayout7.xml"/><Relationship Id="rId4" Type="http://schemas.openxmlformats.org/officeDocument/2006/relationships/image" Target="../media/image6.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9"/>
        <p:cNvGrpSpPr/>
        <p:nvPr/>
      </p:nvGrpSpPr>
      <p:grpSpPr>
        <a:xfrm>
          <a:off x="0" y="0"/>
          <a:ext cx="0" cy="0"/>
          <a:chOff x="0" y="0"/>
          <a:chExt cx="0" cy="0"/>
        </a:xfrm>
      </p:grpSpPr>
      <p:sp>
        <p:nvSpPr>
          <p:cNvPr id="10" name="Google Shape;10;p44"/>
          <p:cNvSpPr txBox="1">
            <a:spLocks noGrp="1"/>
          </p:cNvSpPr>
          <p:nvPr>
            <p:ph type="title"/>
          </p:nvPr>
        </p:nvSpPr>
        <p:spPr>
          <a:xfrm>
            <a:off x="609600" y="274640"/>
            <a:ext cx="10972800" cy="1143000"/>
          </a:xfrm>
          <a:prstGeom prst="rect">
            <a:avLst/>
          </a:prstGeom>
          <a:noFill/>
          <a:ln>
            <a:noFill/>
          </a:ln>
        </p:spPr>
        <p:txBody>
          <a:bodyPr spcFirstLastPara="1" wrap="square" lIns="91425" tIns="45700" rIns="91425" bIns="45700" anchor="ctr" anchorCtr="1">
            <a:noAutofit/>
          </a:bodyPr>
          <a:lstStyle>
            <a:lvl1pPr marR="0" lvl="0" algn="ctr" rtl="0">
              <a:lnSpc>
                <a:spcPct val="100000"/>
              </a:lnSpc>
              <a:spcBef>
                <a:spcPts val="0"/>
              </a:spcBef>
              <a:spcAft>
                <a:spcPts val="0"/>
              </a:spcAft>
              <a:buClr>
                <a:srgbClr val="000000"/>
              </a:buClr>
              <a:buSzPts val="4400"/>
              <a:buFont typeface="Calibri"/>
              <a:buNone/>
              <a:defRPr sz="4400" b="0" i="0" u="none" strike="noStrike" cap="none">
                <a:solidFill>
                  <a:srgbClr val="000000"/>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44"/>
          <p:cNvSpPr txBox="1">
            <a:spLocks noGrp="1"/>
          </p:cNvSpPr>
          <p:nvPr>
            <p:ph type="body" idx="1"/>
          </p:nvPr>
        </p:nvSpPr>
        <p:spPr>
          <a:xfrm>
            <a:off x="609600" y="1600201"/>
            <a:ext cx="10972800" cy="4525959"/>
          </a:xfrm>
          <a:prstGeom prst="rect">
            <a:avLst/>
          </a:prstGeom>
          <a:noFill/>
          <a:ln>
            <a:noFill/>
          </a:ln>
        </p:spPr>
        <p:txBody>
          <a:bodyPr spcFirstLastPara="1" wrap="square" lIns="91425" tIns="45700" rIns="91425" bIns="45700" anchor="t" anchorCtr="0">
            <a:noAutofit/>
          </a:bodyPr>
          <a:lstStyle>
            <a:lvl1pPr marL="457200" marR="0" lvl="0" indent="-431800" algn="l" rtl="0">
              <a:lnSpc>
                <a:spcPct val="100000"/>
              </a:lnSpc>
              <a:spcBef>
                <a:spcPts val="800"/>
              </a:spcBef>
              <a:spcAft>
                <a:spcPts val="0"/>
              </a:spcAft>
              <a:buClr>
                <a:srgbClr val="000000"/>
              </a:buClr>
              <a:buSzPts val="3200"/>
              <a:buFont typeface="Arial"/>
              <a:buChar char="•"/>
              <a:defRPr sz="3200" b="0" i="0" u="none" strike="noStrike" cap="none">
                <a:solidFill>
                  <a:srgbClr val="000000"/>
                </a:solidFill>
                <a:latin typeface="Calibri"/>
                <a:ea typeface="Calibri"/>
                <a:cs typeface="Calibri"/>
                <a:sym typeface="Calibri"/>
              </a:defRPr>
            </a:lvl1pPr>
            <a:lvl2pPr marL="914400" marR="0" lvl="1" indent="-406400" algn="l" rtl="0">
              <a:lnSpc>
                <a:spcPct val="100000"/>
              </a:lnSpc>
              <a:spcBef>
                <a:spcPts val="700"/>
              </a:spcBef>
              <a:spcAft>
                <a:spcPts val="0"/>
              </a:spcAft>
              <a:buClr>
                <a:srgbClr val="000000"/>
              </a:buClr>
              <a:buSzPts val="2800"/>
              <a:buFont typeface="Arial"/>
              <a:buChar char="–"/>
              <a:defRPr sz="2800" b="0" i="0" u="none" strike="noStrike" cap="none">
                <a:solidFill>
                  <a:srgbClr val="000000"/>
                </a:solidFill>
                <a:latin typeface="Calibri"/>
                <a:ea typeface="Calibri"/>
                <a:cs typeface="Calibri"/>
                <a:sym typeface="Calibri"/>
              </a:defRPr>
            </a:lvl2pPr>
            <a:lvl3pPr marL="1371600" marR="0" lvl="2" indent="-381000" algn="l" rtl="0">
              <a:lnSpc>
                <a:spcPct val="100000"/>
              </a:lnSpc>
              <a:spcBef>
                <a:spcPts val="600"/>
              </a:spcBef>
              <a:spcAft>
                <a:spcPts val="0"/>
              </a:spcAft>
              <a:buClr>
                <a:srgbClr val="000000"/>
              </a:buClr>
              <a:buSzPts val="2400"/>
              <a:buFont typeface="Arial"/>
              <a:buChar char="•"/>
              <a:defRPr sz="2400" b="0" i="0" u="none" strike="noStrike" cap="none">
                <a:solidFill>
                  <a:srgbClr val="000000"/>
                </a:solidFill>
                <a:latin typeface="Calibri"/>
                <a:ea typeface="Calibri"/>
                <a:cs typeface="Calibri"/>
                <a:sym typeface="Calibri"/>
              </a:defRPr>
            </a:lvl3pPr>
            <a:lvl4pPr marL="1828800" marR="0" lvl="3" indent="-355600" algn="l" rtl="0">
              <a:lnSpc>
                <a:spcPct val="100000"/>
              </a:lnSpc>
              <a:spcBef>
                <a:spcPts val="500"/>
              </a:spcBef>
              <a:spcAft>
                <a:spcPts val="0"/>
              </a:spcAft>
              <a:buClr>
                <a:srgbClr val="000000"/>
              </a:buClr>
              <a:buSzPts val="2000"/>
              <a:buFont typeface="Arial"/>
              <a:buChar char="–"/>
              <a:defRPr sz="2000" b="0" i="0" u="none" strike="noStrike" cap="none">
                <a:solidFill>
                  <a:srgbClr val="000000"/>
                </a:solidFill>
                <a:latin typeface="Calibri"/>
                <a:ea typeface="Calibri"/>
                <a:cs typeface="Calibri"/>
                <a:sym typeface="Calibri"/>
              </a:defRPr>
            </a:lvl4pPr>
            <a:lvl5pPr marL="2286000" marR="0" lvl="4" indent="-355600" algn="l" rtl="0">
              <a:lnSpc>
                <a:spcPct val="100000"/>
              </a:lnSpc>
              <a:spcBef>
                <a:spcPts val="500"/>
              </a:spcBef>
              <a:spcAft>
                <a:spcPts val="0"/>
              </a:spcAft>
              <a:buClr>
                <a:srgbClr val="000000"/>
              </a:buClr>
              <a:buSzPts val="2000"/>
              <a:buFont typeface="Arial"/>
              <a:buChar char="»"/>
              <a:defRPr sz="2000" b="0" i="0" u="none" strike="noStrike" cap="none">
                <a:solidFill>
                  <a:srgbClr val="000000"/>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2" name="Google Shape;12;p44"/>
          <p:cNvSpPr txBox="1">
            <a:spLocks noGrp="1"/>
          </p:cNvSpPr>
          <p:nvPr>
            <p:ph type="dt" idx="10"/>
          </p:nvPr>
        </p:nvSpPr>
        <p:spPr>
          <a:xfrm>
            <a:off x="609600" y="6356352"/>
            <a:ext cx="2844795" cy="365129"/>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44"/>
          <p:cNvSpPr txBox="1">
            <a:spLocks noGrp="1"/>
          </p:cNvSpPr>
          <p:nvPr>
            <p:ph type="ftr" idx="11"/>
          </p:nvPr>
        </p:nvSpPr>
        <p:spPr>
          <a:xfrm>
            <a:off x="4165605" y="6356352"/>
            <a:ext cx="3860804" cy="365129"/>
          </a:xfrm>
          <a:prstGeom prst="rect">
            <a:avLst/>
          </a:prstGeom>
          <a:noFill/>
          <a:ln>
            <a:noFill/>
          </a:ln>
        </p:spPr>
        <p:txBody>
          <a:bodyPr spcFirstLastPara="1" wrap="square" lIns="91425" tIns="45700" rIns="91425" bIns="45700" anchor="ctr" anchorCtr="1">
            <a:noAutofit/>
          </a:bodyPr>
          <a:lstStyle>
            <a:lvl1pPr marR="0" lvl="0" algn="ct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44"/>
          <p:cNvSpPr txBox="1">
            <a:spLocks noGrp="1"/>
          </p:cNvSpPr>
          <p:nvPr>
            <p:ph type="sldNum" idx="12"/>
          </p:nvPr>
        </p:nvSpPr>
        <p:spPr>
          <a:xfrm>
            <a:off x="8737604" y="6356352"/>
            <a:ext cx="2844795" cy="365129"/>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1pPr>
            <a:lvl2pPr marL="0" marR="0" lvl="1"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2pPr>
            <a:lvl3pPr marL="0" marR="0" lvl="2"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3pPr>
            <a:lvl4pPr marL="0" marR="0" lvl="3"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4pPr>
            <a:lvl5pPr marL="0" marR="0" lvl="4"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5pPr>
            <a:lvl6pPr marL="0" marR="0" lvl="5"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6pPr>
            <a:lvl7pPr marL="0" marR="0" lvl="6"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7pPr>
            <a:lvl8pPr marL="0" marR="0" lvl="7"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8pPr>
            <a:lvl9pPr marL="0" marR="0" lvl="8"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FR"/>
              <a:t>‹N°›</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4" r:id="rId4"/>
    <p:sldLayoutId id="2147483655" r:id="rId5"/>
    <p:sldLayoutId id="2147483659"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9"/>
        <p:cNvGrpSpPr/>
        <p:nvPr/>
      </p:nvGrpSpPr>
      <p:grpSpPr>
        <a:xfrm>
          <a:off x="0" y="0"/>
          <a:ext cx="0" cy="0"/>
          <a:chOff x="0" y="0"/>
          <a:chExt cx="0" cy="0"/>
        </a:xfrm>
      </p:grpSpPr>
      <p:sp>
        <p:nvSpPr>
          <p:cNvPr id="60" name="Google Shape;60;g22c879c7e82_2_0"/>
          <p:cNvSpPr txBox="1">
            <a:spLocks noGrp="1"/>
          </p:cNvSpPr>
          <p:nvPr>
            <p:ph type="title"/>
          </p:nvPr>
        </p:nvSpPr>
        <p:spPr>
          <a:xfrm>
            <a:off x="1792296" y="274639"/>
            <a:ext cx="9968339" cy="1143001"/>
          </a:xfrm>
          <a:prstGeom prst="rect">
            <a:avLst/>
          </a:prstGeom>
          <a:noFill/>
          <a:ln>
            <a:noFill/>
          </a:ln>
        </p:spPr>
        <p:txBody>
          <a:bodyPr spcFirstLastPara="1" wrap="square" lIns="45700" tIns="45700" rIns="45700" bIns="45700" anchor="ctr" anchorCtr="0">
            <a:normAutofit/>
          </a:bodyPr>
          <a:lstStyle>
            <a:lvl1pPr marR="0" lvl="0" algn="ctr" rtl="0">
              <a:lnSpc>
                <a:spcPct val="100000"/>
              </a:lnSpc>
              <a:spcBef>
                <a:spcPts val="0"/>
              </a:spcBef>
              <a:spcAft>
                <a:spcPts val="0"/>
              </a:spcAft>
              <a:buClr>
                <a:srgbClr val="000000"/>
              </a:buClr>
              <a:buSzPts val="3200"/>
              <a:buFont typeface="Calibri"/>
              <a:buNone/>
              <a:defRPr sz="3200" b="0" i="0" u="none" strike="noStrike" cap="none">
                <a:solidFill>
                  <a:srgbClr val="000000"/>
                </a:solidFill>
                <a:latin typeface="Calibri"/>
                <a:ea typeface="Calibri"/>
                <a:cs typeface="Calibri"/>
                <a:sym typeface="Calibri"/>
              </a:defRPr>
            </a:lvl1pPr>
            <a:lvl2pPr marR="0" lvl="1" algn="ctr" rtl="0">
              <a:lnSpc>
                <a:spcPct val="100000"/>
              </a:lnSpc>
              <a:spcBef>
                <a:spcPts val="0"/>
              </a:spcBef>
              <a:spcAft>
                <a:spcPts val="0"/>
              </a:spcAft>
              <a:buClr>
                <a:srgbClr val="000000"/>
              </a:buClr>
              <a:buSzPts val="3200"/>
              <a:buFont typeface="Calibri"/>
              <a:buNone/>
              <a:defRPr sz="3200" b="0" i="0" u="none" strike="noStrike" cap="none">
                <a:solidFill>
                  <a:srgbClr val="000000"/>
                </a:solidFill>
                <a:latin typeface="Calibri"/>
                <a:ea typeface="Calibri"/>
                <a:cs typeface="Calibri"/>
                <a:sym typeface="Calibri"/>
              </a:defRPr>
            </a:lvl2pPr>
            <a:lvl3pPr marR="0" lvl="2" algn="ctr" rtl="0">
              <a:lnSpc>
                <a:spcPct val="100000"/>
              </a:lnSpc>
              <a:spcBef>
                <a:spcPts val="0"/>
              </a:spcBef>
              <a:spcAft>
                <a:spcPts val="0"/>
              </a:spcAft>
              <a:buClr>
                <a:srgbClr val="000000"/>
              </a:buClr>
              <a:buSzPts val="3200"/>
              <a:buFont typeface="Calibri"/>
              <a:buNone/>
              <a:defRPr sz="3200" b="0" i="0" u="none" strike="noStrike" cap="none">
                <a:solidFill>
                  <a:srgbClr val="000000"/>
                </a:solidFill>
                <a:latin typeface="Calibri"/>
                <a:ea typeface="Calibri"/>
                <a:cs typeface="Calibri"/>
                <a:sym typeface="Calibri"/>
              </a:defRPr>
            </a:lvl3pPr>
            <a:lvl4pPr marR="0" lvl="3" algn="ctr" rtl="0">
              <a:lnSpc>
                <a:spcPct val="100000"/>
              </a:lnSpc>
              <a:spcBef>
                <a:spcPts val="0"/>
              </a:spcBef>
              <a:spcAft>
                <a:spcPts val="0"/>
              </a:spcAft>
              <a:buClr>
                <a:srgbClr val="000000"/>
              </a:buClr>
              <a:buSzPts val="3200"/>
              <a:buFont typeface="Calibri"/>
              <a:buNone/>
              <a:defRPr sz="3200" b="0" i="0" u="none" strike="noStrike" cap="none">
                <a:solidFill>
                  <a:srgbClr val="000000"/>
                </a:solidFill>
                <a:latin typeface="Calibri"/>
                <a:ea typeface="Calibri"/>
                <a:cs typeface="Calibri"/>
                <a:sym typeface="Calibri"/>
              </a:defRPr>
            </a:lvl4pPr>
            <a:lvl5pPr marR="0" lvl="4" algn="ctr" rtl="0">
              <a:lnSpc>
                <a:spcPct val="100000"/>
              </a:lnSpc>
              <a:spcBef>
                <a:spcPts val="0"/>
              </a:spcBef>
              <a:spcAft>
                <a:spcPts val="0"/>
              </a:spcAft>
              <a:buClr>
                <a:srgbClr val="000000"/>
              </a:buClr>
              <a:buSzPts val="3200"/>
              <a:buFont typeface="Calibri"/>
              <a:buNone/>
              <a:defRPr sz="3200" b="0" i="0" u="none" strike="noStrike" cap="none">
                <a:solidFill>
                  <a:srgbClr val="000000"/>
                </a:solidFill>
                <a:latin typeface="Calibri"/>
                <a:ea typeface="Calibri"/>
                <a:cs typeface="Calibri"/>
                <a:sym typeface="Calibri"/>
              </a:defRPr>
            </a:lvl5pPr>
            <a:lvl6pPr marR="0" lvl="5" algn="ctr" rtl="0">
              <a:lnSpc>
                <a:spcPct val="100000"/>
              </a:lnSpc>
              <a:spcBef>
                <a:spcPts val="0"/>
              </a:spcBef>
              <a:spcAft>
                <a:spcPts val="0"/>
              </a:spcAft>
              <a:buClr>
                <a:srgbClr val="000000"/>
              </a:buClr>
              <a:buSzPts val="3200"/>
              <a:buFont typeface="Calibri"/>
              <a:buNone/>
              <a:defRPr sz="3200" b="0" i="0" u="none" strike="noStrike" cap="none">
                <a:solidFill>
                  <a:srgbClr val="000000"/>
                </a:solidFill>
                <a:latin typeface="Calibri"/>
                <a:ea typeface="Calibri"/>
                <a:cs typeface="Calibri"/>
                <a:sym typeface="Calibri"/>
              </a:defRPr>
            </a:lvl6pPr>
            <a:lvl7pPr marR="0" lvl="6" algn="ctr" rtl="0">
              <a:lnSpc>
                <a:spcPct val="100000"/>
              </a:lnSpc>
              <a:spcBef>
                <a:spcPts val="0"/>
              </a:spcBef>
              <a:spcAft>
                <a:spcPts val="0"/>
              </a:spcAft>
              <a:buClr>
                <a:srgbClr val="000000"/>
              </a:buClr>
              <a:buSzPts val="3200"/>
              <a:buFont typeface="Calibri"/>
              <a:buNone/>
              <a:defRPr sz="3200" b="0" i="0" u="none" strike="noStrike" cap="none">
                <a:solidFill>
                  <a:srgbClr val="000000"/>
                </a:solidFill>
                <a:latin typeface="Calibri"/>
                <a:ea typeface="Calibri"/>
                <a:cs typeface="Calibri"/>
                <a:sym typeface="Calibri"/>
              </a:defRPr>
            </a:lvl7pPr>
            <a:lvl8pPr marR="0" lvl="7" algn="ctr" rtl="0">
              <a:lnSpc>
                <a:spcPct val="100000"/>
              </a:lnSpc>
              <a:spcBef>
                <a:spcPts val="0"/>
              </a:spcBef>
              <a:spcAft>
                <a:spcPts val="0"/>
              </a:spcAft>
              <a:buClr>
                <a:srgbClr val="000000"/>
              </a:buClr>
              <a:buSzPts val="3200"/>
              <a:buFont typeface="Calibri"/>
              <a:buNone/>
              <a:defRPr sz="3200" b="0" i="0" u="none" strike="noStrike" cap="none">
                <a:solidFill>
                  <a:srgbClr val="000000"/>
                </a:solidFill>
                <a:latin typeface="Calibri"/>
                <a:ea typeface="Calibri"/>
                <a:cs typeface="Calibri"/>
                <a:sym typeface="Calibri"/>
              </a:defRPr>
            </a:lvl8pPr>
            <a:lvl9pPr marR="0" lvl="8" algn="ctr" rtl="0">
              <a:lnSpc>
                <a:spcPct val="100000"/>
              </a:lnSpc>
              <a:spcBef>
                <a:spcPts val="0"/>
              </a:spcBef>
              <a:spcAft>
                <a:spcPts val="0"/>
              </a:spcAft>
              <a:buClr>
                <a:srgbClr val="000000"/>
              </a:buClr>
              <a:buSzPts val="3200"/>
              <a:buFont typeface="Calibri"/>
              <a:buNone/>
              <a:defRPr sz="3200" b="0" i="0" u="none" strike="noStrike" cap="none">
                <a:solidFill>
                  <a:srgbClr val="000000"/>
                </a:solidFill>
                <a:latin typeface="Calibri"/>
                <a:ea typeface="Calibri"/>
                <a:cs typeface="Calibri"/>
                <a:sym typeface="Calibri"/>
              </a:defRPr>
            </a:lvl9pPr>
          </a:lstStyle>
          <a:p>
            <a:endParaRPr/>
          </a:p>
        </p:txBody>
      </p:sp>
      <p:sp>
        <p:nvSpPr>
          <p:cNvPr id="61" name="Google Shape;61;g22c879c7e82_2_0"/>
          <p:cNvSpPr txBox="1">
            <a:spLocks noGrp="1"/>
          </p:cNvSpPr>
          <p:nvPr>
            <p:ph type="body" idx="1"/>
          </p:nvPr>
        </p:nvSpPr>
        <p:spPr>
          <a:xfrm>
            <a:off x="1792296" y="1600200"/>
            <a:ext cx="9968339" cy="4349078"/>
          </a:xfrm>
          <a:prstGeom prst="rect">
            <a:avLst/>
          </a:prstGeom>
          <a:noFill/>
          <a:ln>
            <a:noFill/>
          </a:ln>
        </p:spPr>
        <p:txBody>
          <a:bodyPr spcFirstLastPara="1" wrap="square" lIns="45700" tIns="45700" rIns="45700" bIns="45700" anchor="t" anchorCtr="0">
            <a:normAutofit/>
          </a:bodyPr>
          <a:lstStyle>
            <a:lvl1pPr marL="457200" marR="0" lvl="0" indent="-406400" algn="l" rtl="0">
              <a:lnSpc>
                <a:spcPct val="100000"/>
              </a:lnSpc>
              <a:spcBef>
                <a:spcPts val="800"/>
              </a:spcBef>
              <a:spcAft>
                <a:spcPts val="0"/>
              </a:spcAft>
              <a:buClr>
                <a:srgbClr val="000000"/>
              </a:buClr>
              <a:buSzPts val="2800"/>
              <a:buFont typeface="Arial"/>
              <a:buChar char="•"/>
              <a:defRPr sz="2800" b="0" i="0" u="none" strike="noStrike" cap="none">
                <a:solidFill>
                  <a:srgbClr val="000000"/>
                </a:solidFill>
                <a:latin typeface="Calibri"/>
                <a:ea typeface="Calibri"/>
                <a:cs typeface="Calibri"/>
                <a:sym typeface="Calibri"/>
              </a:defRPr>
            </a:lvl1pPr>
            <a:lvl2pPr marL="914400" marR="0" lvl="1" indent="-406400" algn="l" rtl="0">
              <a:lnSpc>
                <a:spcPct val="100000"/>
              </a:lnSpc>
              <a:spcBef>
                <a:spcPts val="800"/>
              </a:spcBef>
              <a:spcAft>
                <a:spcPts val="0"/>
              </a:spcAft>
              <a:buClr>
                <a:srgbClr val="000000"/>
              </a:buClr>
              <a:buSzPts val="2800"/>
              <a:buFont typeface="Arial"/>
              <a:buChar char="–"/>
              <a:defRPr sz="2800" b="0" i="0" u="none" strike="noStrike" cap="none">
                <a:solidFill>
                  <a:srgbClr val="000000"/>
                </a:solidFill>
                <a:latin typeface="Calibri"/>
                <a:ea typeface="Calibri"/>
                <a:cs typeface="Calibri"/>
                <a:sym typeface="Calibri"/>
              </a:defRPr>
            </a:lvl2pPr>
            <a:lvl3pPr marL="1371600" marR="0" lvl="2" indent="-406400" algn="l" rtl="0">
              <a:lnSpc>
                <a:spcPct val="100000"/>
              </a:lnSpc>
              <a:spcBef>
                <a:spcPts val="800"/>
              </a:spcBef>
              <a:spcAft>
                <a:spcPts val="0"/>
              </a:spcAft>
              <a:buClr>
                <a:srgbClr val="000000"/>
              </a:buClr>
              <a:buSzPts val="2800"/>
              <a:buFont typeface="Arial"/>
              <a:buChar char="•"/>
              <a:defRPr sz="2800" b="0" i="0" u="none" strike="noStrike" cap="none">
                <a:solidFill>
                  <a:srgbClr val="000000"/>
                </a:solidFill>
                <a:latin typeface="Calibri"/>
                <a:ea typeface="Calibri"/>
                <a:cs typeface="Calibri"/>
                <a:sym typeface="Calibri"/>
              </a:defRPr>
            </a:lvl3pPr>
            <a:lvl4pPr marL="1828800" marR="0" lvl="3" indent="-406400" algn="l" rtl="0">
              <a:lnSpc>
                <a:spcPct val="100000"/>
              </a:lnSpc>
              <a:spcBef>
                <a:spcPts val="800"/>
              </a:spcBef>
              <a:spcAft>
                <a:spcPts val="0"/>
              </a:spcAft>
              <a:buClr>
                <a:srgbClr val="000000"/>
              </a:buClr>
              <a:buSzPts val="2800"/>
              <a:buFont typeface="Arial"/>
              <a:buChar char="–"/>
              <a:defRPr sz="2800" b="0" i="0" u="none" strike="noStrike" cap="none">
                <a:solidFill>
                  <a:srgbClr val="000000"/>
                </a:solidFill>
                <a:latin typeface="Calibri"/>
                <a:ea typeface="Calibri"/>
                <a:cs typeface="Calibri"/>
                <a:sym typeface="Calibri"/>
              </a:defRPr>
            </a:lvl4pPr>
            <a:lvl5pPr marL="2286000" marR="0" lvl="4" indent="-406400" algn="l" rtl="0">
              <a:lnSpc>
                <a:spcPct val="100000"/>
              </a:lnSpc>
              <a:spcBef>
                <a:spcPts val="800"/>
              </a:spcBef>
              <a:spcAft>
                <a:spcPts val="0"/>
              </a:spcAft>
              <a:buClr>
                <a:srgbClr val="000000"/>
              </a:buClr>
              <a:buSzPts val="2800"/>
              <a:buFont typeface="Arial"/>
              <a:buChar char="»"/>
              <a:defRPr sz="2800" b="0" i="0" u="none" strike="noStrike" cap="none">
                <a:solidFill>
                  <a:srgbClr val="000000"/>
                </a:solidFill>
                <a:latin typeface="Calibri"/>
                <a:ea typeface="Calibri"/>
                <a:cs typeface="Calibri"/>
                <a:sym typeface="Calibri"/>
              </a:defRPr>
            </a:lvl5pPr>
            <a:lvl6pPr marL="2743200" marR="0" lvl="5" indent="-228600" algn="l" rtl="0">
              <a:lnSpc>
                <a:spcPct val="100000"/>
              </a:lnSpc>
              <a:spcBef>
                <a:spcPts val="800"/>
              </a:spcBef>
              <a:spcAft>
                <a:spcPts val="0"/>
              </a:spcAft>
              <a:buClr>
                <a:srgbClr val="000000"/>
              </a:buClr>
              <a:buSzPts val="2800"/>
              <a:buFont typeface="Arial"/>
              <a:buNone/>
              <a:defRPr sz="2800" b="0" i="0" u="none" strike="noStrike" cap="none">
                <a:solidFill>
                  <a:srgbClr val="000000"/>
                </a:solidFill>
                <a:latin typeface="Calibri"/>
                <a:ea typeface="Calibri"/>
                <a:cs typeface="Calibri"/>
                <a:sym typeface="Calibri"/>
              </a:defRPr>
            </a:lvl6pPr>
            <a:lvl7pPr marL="3200400" marR="0" lvl="6" indent="-228600" algn="l" rtl="0">
              <a:lnSpc>
                <a:spcPct val="100000"/>
              </a:lnSpc>
              <a:spcBef>
                <a:spcPts val="800"/>
              </a:spcBef>
              <a:spcAft>
                <a:spcPts val="0"/>
              </a:spcAft>
              <a:buClr>
                <a:srgbClr val="000000"/>
              </a:buClr>
              <a:buSzPts val="2800"/>
              <a:buFont typeface="Arial"/>
              <a:buNone/>
              <a:defRPr sz="2800" b="0" i="0" u="none" strike="noStrike" cap="none">
                <a:solidFill>
                  <a:srgbClr val="000000"/>
                </a:solidFill>
                <a:latin typeface="Calibri"/>
                <a:ea typeface="Calibri"/>
                <a:cs typeface="Calibri"/>
                <a:sym typeface="Calibri"/>
              </a:defRPr>
            </a:lvl7pPr>
            <a:lvl8pPr marL="3657600" marR="0" lvl="7" indent="-228600" algn="l" rtl="0">
              <a:lnSpc>
                <a:spcPct val="100000"/>
              </a:lnSpc>
              <a:spcBef>
                <a:spcPts val="800"/>
              </a:spcBef>
              <a:spcAft>
                <a:spcPts val="0"/>
              </a:spcAft>
              <a:buClr>
                <a:srgbClr val="000000"/>
              </a:buClr>
              <a:buSzPts val="2800"/>
              <a:buFont typeface="Arial"/>
              <a:buNone/>
              <a:defRPr sz="2800" b="0" i="0" u="none" strike="noStrike" cap="none">
                <a:solidFill>
                  <a:srgbClr val="000000"/>
                </a:solidFill>
                <a:latin typeface="Calibri"/>
                <a:ea typeface="Calibri"/>
                <a:cs typeface="Calibri"/>
                <a:sym typeface="Calibri"/>
              </a:defRPr>
            </a:lvl8pPr>
            <a:lvl9pPr marL="4114800" marR="0" lvl="8" indent="-228600" algn="l" rtl="0">
              <a:lnSpc>
                <a:spcPct val="100000"/>
              </a:lnSpc>
              <a:spcBef>
                <a:spcPts val="800"/>
              </a:spcBef>
              <a:spcAft>
                <a:spcPts val="0"/>
              </a:spcAft>
              <a:buClr>
                <a:srgbClr val="000000"/>
              </a:buClr>
              <a:buSzPts val="2800"/>
              <a:buFont typeface="Arial"/>
              <a:buNone/>
              <a:defRPr sz="2800" b="0" i="0" u="none" strike="noStrike" cap="none">
                <a:solidFill>
                  <a:srgbClr val="000000"/>
                </a:solidFill>
                <a:latin typeface="Calibri"/>
                <a:ea typeface="Calibri"/>
                <a:cs typeface="Calibri"/>
                <a:sym typeface="Calibri"/>
              </a:defRPr>
            </a:lvl9pPr>
          </a:lstStyle>
          <a:p>
            <a:endParaRPr/>
          </a:p>
        </p:txBody>
      </p:sp>
      <p:pic>
        <p:nvPicPr>
          <p:cNvPr id="62" name="Google Shape;62;g22c879c7e82_2_0" descr="Image 8"/>
          <p:cNvPicPr preferRelativeResize="0"/>
          <p:nvPr/>
        </p:nvPicPr>
        <p:blipFill rotWithShape="1">
          <a:blip r:embed="rId3">
            <a:alphaModFix/>
          </a:blip>
          <a:srcRect/>
          <a:stretch/>
        </p:blipFill>
        <p:spPr>
          <a:xfrm>
            <a:off x="70749" y="5868785"/>
            <a:ext cx="1521051" cy="989216"/>
          </a:xfrm>
          <a:prstGeom prst="rect">
            <a:avLst/>
          </a:prstGeom>
          <a:noFill/>
          <a:ln>
            <a:noFill/>
          </a:ln>
        </p:spPr>
      </p:pic>
      <p:pic>
        <p:nvPicPr>
          <p:cNvPr id="63" name="Google Shape;63;g22c879c7e82_2_0" descr="Image 7"/>
          <p:cNvPicPr preferRelativeResize="0"/>
          <p:nvPr/>
        </p:nvPicPr>
        <p:blipFill rotWithShape="1">
          <a:blip r:embed="rId4">
            <a:alphaModFix/>
          </a:blip>
          <a:srcRect/>
          <a:stretch/>
        </p:blipFill>
        <p:spPr>
          <a:xfrm>
            <a:off x="385184" y="335163"/>
            <a:ext cx="944708" cy="1082477"/>
          </a:xfrm>
          <a:prstGeom prst="rect">
            <a:avLst/>
          </a:prstGeom>
          <a:noFill/>
          <a:ln>
            <a:noFill/>
          </a:ln>
        </p:spPr>
      </p:pic>
      <p:sp>
        <p:nvSpPr>
          <p:cNvPr id="64" name="Google Shape;64;g22c879c7e82_2_0"/>
          <p:cNvSpPr txBox="1">
            <a:spLocks noGrp="1"/>
          </p:cNvSpPr>
          <p:nvPr>
            <p:ph type="sldNum" idx="12"/>
          </p:nvPr>
        </p:nvSpPr>
        <p:spPr>
          <a:xfrm>
            <a:off x="11323775" y="6414764"/>
            <a:ext cx="258624" cy="248305"/>
          </a:xfrm>
          <a:prstGeom prst="rect">
            <a:avLst/>
          </a:prstGeom>
          <a:noFill/>
          <a:ln>
            <a:noFill/>
          </a:ln>
        </p:spPr>
        <p:txBody>
          <a:bodyPr spcFirstLastPara="1" wrap="square" lIns="45700" tIns="45700" rIns="45700" bIns="45700" anchor="ctr" anchorCtr="0">
            <a:spAutoFit/>
          </a:bodyPr>
          <a:lstStyle>
            <a:lvl1pPr marL="0" marR="0" lvl="0"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1pPr>
            <a:lvl2pPr marL="0" marR="0" lvl="1"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2pPr>
            <a:lvl3pPr marL="0" marR="0" lvl="2"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3pPr>
            <a:lvl4pPr marL="0" marR="0" lvl="3"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4pPr>
            <a:lvl5pPr marL="0" marR="0" lvl="4"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5pPr>
            <a:lvl6pPr marL="0" marR="0" lvl="5"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6pPr>
            <a:lvl7pPr marL="0" marR="0" lvl="6"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7pPr>
            <a:lvl8pPr marL="0" marR="0" lvl="7"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8pPr>
            <a:lvl9pPr marL="0" marR="0" lvl="8"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FR"/>
              <a:t>‹N°›</a:t>
            </a:fld>
            <a:endParaRPr/>
          </a:p>
        </p:txBody>
      </p:sp>
    </p:spTree>
  </p:cSld>
  <p:clrMap bg1="lt1" tx1="dk1" bg2="dk2" tx2="lt2" accent1="accent1" accent2="accent2" accent3="accent3" accent4="accent4" accent5="accent5" accent6="accent6" hlink="hlink" folHlink="folHlink"/>
  <p:sldLayoutIdLst>
    <p:sldLayoutId id="2147483658"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26.png"/><Relationship Id="rId5" Type="http://schemas.openxmlformats.org/officeDocument/2006/relationships/image" Target="../media/image11.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8" Type="http://schemas.openxmlformats.org/officeDocument/2006/relationships/image" Target="../media/image32.jpg"/><Relationship Id="rId13" Type="http://schemas.openxmlformats.org/officeDocument/2006/relationships/image" Target="../media/image35.png"/><Relationship Id="rId3" Type="http://schemas.openxmlformats.org/officeDocument/2006/relationships/image" Target="../media/image27.jpg"/><Relationship Id="rId7" Type="http://schemas.openxmlformats.org/officeDocument/2006/relationships/image" Target="../media/image31.jpg"/><Relationship Id="rId12" Type="http://schemas.openxmlformats.org/officeDocument/2006/relationships/image" Target="../media/image34.jp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30.png"/><Relationship Id="rId11" Type="http://schemas.openxmlformats.org/officeDocument/2006/relationships/image" Target="../media/image11.png"/><Relationship Id="rId5" Type="http://schemas.openxmlformats.org/officeDocument/2006/relationships/image" Target="../media/image29.jpg"/><Relationship Id="rId10" Type="http://schemas.openxmlformats.org/officeDocument/2006/relationships/image" Target="../media/image10.png"/><Relationship Id="rId4" Type="http://schemas.openxmlformats.org/officeDocument/2006/relationships/image" Target="../media/image28.jpg"/><Relationship Id="rId9" Type="http://schemas.openxmlformats.org/officeDocument/2006/relationships/image" Target="../media/image33.jpg"/></Relationships>
</file>

<file path=ppt/slides/_rels/slide17.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10.png"/><Relationship Id="rId7"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8.png"/><Relationship Id="rId3" Type="http://schemas.openxmlformats.org/officeDocument/2006/relationships/image" Target="../media/image40.png"/><Relationship Id="rId7" Type="http://schemas.openxmlformats.org/officeDocument/2006/relationships/image" Target="../media/image43.png"/><Relationship Id="rId12" Type="http://schemas.openxmlformats.org/officeDocument/2006/relationships/image" Target="../media/image47.png"/><Relationship Id="rId2" Type="http://schemas.openxmlformats.org/officeDocument/2006/relationships/notesSlide" Target="../notesSlides/notesSlide15.xml"/><Relationship Id="rId16" Type="http://schemas.openxmlformats.org/officeDocument/2006/relationships/image" Target="../media/image51.png"/><Relationship Id="rId1" Type="http://schemas.openxmlformats.org/officeDocument/2006/relationships/slideLayout" Target="../slideLayouts/slideLayout4.xml"/><Relationship Id="rId6" Type="http://schemas.openxmlformats.org/officeDocument/2006/relationships/image" Target="../media/image42.png"/><Relationship Id="rId11" Type="http://schemas.openxmlformats.org/officeDocument/2006/relationships/image" Target="../media/image10.png"/><Relationship Id="rId5" Type="http://schemas.openxmlformats.org/officeDocument/2006/relationships/image" Target="../media/image11.png"/><Relationship Id="rId15" Type="http://schemas.openxmlformats.org/officeDocument/2006/relationships/image" Target="../media/image50.png"/><Relationship Id="rId10" Type="http://schemas.openxmlformats.org/officeDocument/2006/relationships/image" Target="../media/image46.png"/><Relationship Id="rId4" Type="http://schemas.openxmlformats.org/officeDocument/2006/relationships/image" Target="../media/image41.png"/><Relationship Id="rId9" Type="http://schemas.openxmlformats.org/officeDocument/2006/relationships/image" Target="../media/image45.png"/><Relationship Id="rId14" Type="http://schemas.openxmlformats.org/officeDocument/2006/relationships/image" Target="../media/image49.png"/></Relationships>
</file>

<file path=ppt/slides/_rels/slide19.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44.png"/><Relationship Id="rId18" Type="http://schemas.openxmlformats.org/officeDocument/2006/relationships/image" Target="../media/image49.png"/><Relationship Id="rId3" Type="http://schemas.openxmlformats.org/officeDocument/2006/relationships/image" Target="../media/image52.png"/><Relationship Id="rId7" Type="http://schemas.openxmlformats.org/officeDocument/2006/relationships/image" Target="../media/image10.png"/><Relationship Id="rId12" Type="http://schemas.openxmlformats.org/officeDocument/2006/relationships/image" Target="../media/image43.png"/><Relationship Id="rId17" Type="http://schemas.openxmlformats.org/officeDocument/2006/relationships/image" Target="../media/image48.png"/><Relationship Id="rId2" Type="http://schemas.openxmlformats.org/officeDocument/2006/relationships/notesSlide" Target="../notesSlides/notesSlide16.xml"/><Relationship Id="rId16" Type="http://schemas.openxmlformats.org/officeDocument/2006/relationships/image" Target="../media/image47.png"/><Relationship Id="rId1" Type="http://schemas.openxmlformats.org/officeDocument/2006/relationships/slideLayout" Target="../slideLayouts/slideLayout4.xml"/><Relationship Id="rId6" Type="http://schemas.openxmlformats.org/officeDocument/2006/relationships/image" Target="../media/image55.png"/><Relationship Id="rId11" Type="http://schemas.openxmlformats.org/officeDocument/2006/relationships/image" Target="../media/image42.png"/><Relationship Id="rId5" Type="http://schemas.openxmlformats.org/officeDocument/2006/relationships/image" Target="../media/image54.png"/><Relationship Id="rId15" Type="http://schemas.openxmlformats.org/officeDocument/2006/relationships/image" Target="../media/image46.png"/><Relationship Id="rId10" Type="http://schemas.openxmlformats.org/officeDocument/2006/relationships/image" Target="../media/image41.png"/><Relationship Id="rId19" Type="http://schemas.openxmlformats.org/officeDocument/2006/relationships/image" Target="../media/image50.png"/><Relationship Id="rId4" Type="http://schemas.openxmlformats.org/officeDocument/2006/relationships/image" Target="../media/image53.png"/><Relationship Id="rId9" Type="http://schemas.openxmlformats.org/officeDocument/2006/relationships/image" Target="../media/image40.png"/><Relationship Id="rId14" Type="http://schemas.openxmlformats.org/officeDocument/2006/relationships/image" Target="../media/image45.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13.jpg"/><Relationship Id="rId5" Type="http://schemas.openxmlformats.org/officeDocument/2006/relationships/image" Target="../media/image12.jpe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image" Target="../media/image57.png"/><Relationship Id="rId5" Type="http://schemas.openxmlformats.org/officeDocument/2006/relationships/hyperlink" Target="mailto:info@cmit.fr" TargetMode="External"/><Relationship Id="rId4" Type="http://schemas.openxmlformats.org/officeDocument/2006/relationships/hyperlink" Target="https://cmit.fr/conditions-dadhesion/"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10.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10.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sp>
        <p:nvSpPr>
          <p:cNvPr id="81" name="Google Shape;81;p1"/>
          <p:cNvSpPr txBox="1">
            <a:spLocks noGrp="1"/>
          </p:cNvSpPr>
          <p:nvPr>
            <p:ph type="ctrTitle"/>
          </p:nvPr>
        </p:nvSpPr>
        <p:spPr>
          <a:xfrm>
            <a:off x="6653611" y="2235794"/>
            <a:ext cx="5356755" cy="1748882"/>
          </a:xfrm>
          <a:prstGeom prst="rect">
            <a:avLst/>
          </a:prstGeom>
          <a:noFill/>
          <a:ln>
            <a:noFill/>
          </a:ln>
        </p:spPr>
        <p:txBody>
          <a:bodyPr spcFirstLastPara="1" wrap="square" lIns="91425" tIns="45700" rIns="91425" bIns="45700" anchor="b" anchorCtr="1">
            <a:normAutofit/>
          </a:bodyPr>
          <a:lstStyle/>
          <a:p>
            <a:pPr marL="0" marR="0" lvl="0" indent="0" algn="ctr" rtl="0">
              <a:lnSpc>
                <a:spcPct val="100000"/>
              </a:lnSpc>
              <a:spcBef>
                <a:spcPts val="0"/>
              </a:spcBef>
              <a:spcAft>
                <a:spcPts val="0"/>
              </a:spcAft>
              <a:buSzPts val="4400"/>
              <a:buNone/>
            </a:pPr>
            <a:r>
              <a:rPr lang="fr-FR" sz="2800" b="1" i="0" u="none" strike="noStrike" cap="none" dirty="0">
                <a:solidFill>
                  <a:srgbClr val="002060"/>
                </a:solidFill>
                <a:latin typeface="Mulish"/>
                <a:ea typeface="Mulish"/>
                <a:cs typeface="Mulish"/>
                <a:sym typeface="Mulish"/>
              </a:rPr>
              <a:t>Webinaire</a:t>
            </a:r>
            <a:br>
              <a:rPr lang="fr-FR" sz="4000" b="1" i="0" u="none" strike="noStrike" cap="none" dirty="0">
                <a:solidFill>
                  <a:srgbClr val="002060"/>
                </a:solidFill>
                <a:latin typeface="Mulish"/>
                <a:ea typeface="Mulish"/>
                <a:cs typeface="Mulish"/>
                <a:sym typeface="Mulish"/>
              </a:rPr>
            </a:br>
            <a:r>
              <a:rPr lang="fr-FR" sz="4000" b="1" i="0" u="none" strike="noStrike" cap="none" dirty="0">
                <a:solidFill>
                  <a:srgbClr val="002060"/>
                </a:solidFill>
                <a:latin typeface="Mulish"/>
                <a:ea typeface="Mulish"/>
                <a:cs typeface="Mulish"/>
                <a:sym typeface="Mulish"/>
              </a:rPr>
              <a:t>Découverte du CMIT</a:t>
            </a:r>
            <a:br>
              <a:rPr lang="fr-FR" dirty="0">
                <a:latin typeface="Mulish"/>
                <a:ea typeface="Mulish"/>
                <a:cs typeface="Mulish"/>
                <a:sym typeface="Mulish"/>
              </a:rPr>
            </a:br>
            <a:r>
              <a:rPr lang="fr-FR" sz="2800" b="1" i="0" u="none" strike="noStrike" cap="none" dirty="0">
                <a:solidFill>
                  <a:schemeClr val="dk1"/>
                </a:solidFill>
                <a:latin typeface="Mulish"/>
                <a:ea typeface="Mulish"/>
                <a:cs typeface="Mulish"/>
                <a:sym typeface="Mulish"/>
              </a:rPr>
              <a:t> Mardi 14 mai 2024</a:t>
            </a:r>
            <a:endParaRPr dirty="0">
              <a:latin typeface="Mulish"/>
              <a:ea typeface="Mulish"/>
              <a:cs typeface="Mulish"/>
              <a:sym typeface="Mulish"/>
            </a:endParaRPr>
          </a:p>
        </p:txBody>
      </p:sp>
      <p:pic>
        <p:nvPicPr>
          <p:cNvPr id="82" name="Google Shape;82;p1" descr="Une image contenant Police, logo, Graphique, texte&#10;&#10;Description générée automatiquement"/>
          <p:cNvPicPr preferRelativeResize="0"/>
          <p:nvPr/>
        </p:nvPicPr>
        <p:blipFill rotWithShape="1">
          <a:blip r:embed="rId3">
            <a:alphaModFix/>
          </a:blip>
          <a:srcRect/>
          <a:stretch/>
        </p:blipFill>
        <p:spPr>
          <a:xfrm>
            <a:off x="9772543" y="462658"/>
            <a:ext cx="2036240" cy="981541"/>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EB5D5E3-56D8-1C1E-B4BC-C59E9FF894F5}"/>
              </a:ext>
            </a:extLst>
          </p:cNvPr>
          <p:cNvSpPr>
            <a:spLocks noGrp="1"/>
          </p:cNvSpPr>
          <p:nvPr>
            <p:ph type="ctrTitle"/>
          </p:nvPr>
        </p:nvSpPr>
        <p:spPr/>
        <p:txBody>
          <a:bodyPr/>
          <a:lstStyle/>
          <a:p>
            <a:r>
              <a:rPr lang="fr-FR" sz="3800" dirty="0"/>
              <a:t>Nos orientations stratégiques</a:t>
            </a:r>
            <a:br>
              <a:rPr lang="fr-FR" sz="3800" dirty="0"/>
            </a:br>
            <a:r>
              <a:rPr lang="fr-FR" sz="3800" dirty="0"/>
              <a:t>pour 2024</a:t>
            </a:r>
          </a:p>
        </p:txBody>
      </p:sp>
      <p:sp>
        <p:nvSpPr>
          <p:cNvPr id="3" name="Sous-titre 2">
            <a:extLst>
              <a:ext uri="{FF2B5EF4-FFF2-40B4-BE49-F238E27FC236}">
                <a16:creationId xmlns:a16="http://schemas.microsoft.com/office/drawing/2014/main" id="{81782794-2D30-9D6A-7DBF-846D5B555F63}"/>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18608558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87" name="Google Shape;87;p2"/>
          <p:cNvSpPr txBox="1">
            <a:spLocks noGrp="1"/>
          </p:cNvSpPr>
          <p:nvPr>
            <p:ph type="sldNum" idx="12"/>
          </p:nvPr>
        </p:nvSpPr>
        <p:spPr>
          <a:xfrm>
            <a:off x="8737604" y="6356352"/>
            <a:ext cx="2844795" cy="365129"/>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fr-FR"/>
              <a:t>11</a:t>
            </a:fld>
            <a:endParaRPr/>
          </a:p>
        </p:txBody>
      </p:sp>
      <p:sp>
        <p:nvSpPr>
          <p:cNvPr id="88" name="Google Shape;88;p2"/>
          <p:cNvSpPr txBox="1">
            <a:spLocks noGrp="1"/>
          </p:cNvSpPr>
          <p:nvPr>
            <p:ph type="title"/>
          </p:nvPr>
        </p:nvSpPr>
        <p:spPr>
          <a:xfrm>
            <a:off x="1474839" y="657152"/>
            <a:ext cx="10537300" cy="4656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4400"/>
              <a:buNone/>
            </a:pPr>
            <a:r>
              <a:rPr lang="fr-FR" sz="3600" b="1" i="0" u="none" strike="noStrike" cap="none" dirty="0">
                <a:solidFill>
                  <a:schemeClr val="accent1"/>
                </a:solidFill>
                <a:latin typeface="Calibri" panose="020F0502020204030204" pitchFamily="34" charset="0"/>
                <a:ea typeface="Calibri" panose="020F0502020204030204" pitchFamily="34" charset="0"/>
                <a:cs typeface="Calibri" panose="020F0502020204030204" pitchFamily="34" charset="0"/>
                <a:sym typeface="Mulish"/>
              </a:rPr>
              <a:t>ORIENTATIONS STRATÉGIQUES 2024</a:t>
            </a:r>
            <a:br>
              <a:rPr lang="fr-FR" sz="3600" b="1" i="0" u="none" strike="noStrike" cap="none" dirty="0">
                <a:solidFill>
                  <a:schemeClr val="accent1"/>
                </a:solidFill>
                <a:latin typeface="Calibri" panose="020F0502020204030204" pitchFamily="34" charset="0"/>
                <a:ea typeface="Calibri" panose="020F0502020204030204" pitchFamily="34" charset="0"/>
                <a:cs typeface="Calibri" panose="020F0502020204030204" pitchFamily="34" charset="0"/>
                <a:sym typeface="Arial"/>
              </a:rPr>
            </a:br>
            <a:endParaRPr lang="fr-FR" sz="3600" b="1" dirty="0">
              <a:solidFill>
                <a:schemeClr val="accent1"/>
              </a:solidFill>
              <a:latin typeface="Calibri" panose="020F0502020204030204" pitchFamily="34" charset="0"/>
              <a:ea typeface="Calibri" panose="020F0502020204030204" pitchFamily="34" charset="0"/>
              <a:cs typeface="Calibri" panose="020F0502020204030204" pitchFamily="34" charset="0"/>
            </a:endParaRPr>
          </a:p>
        </p:txBody>
      </p:sp>
      <p:sp>
        <p:nvSpPr>
          <p:cNvPr id="89" name="Google Shape;89;p2"/>
          <p:cNvSpPr/>
          <p:nvPr/>
        </p:nvSpPr>
        <p:spPr>
          <a:xfrm>
            <a:off x="1553075" y="1086100"/>
            <a:ext cx="4442700" cy="5112900"/>
          </a:xfrm>
          <a:prstGeom prst="rect">
            <a:avLst/>
          </a:prstGeom>
          <a:solidFill>
            <a:srgbClr val="C1426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90" name="Google Shape;90;p2"/>
          <p:cNvSpPr/>
          <p:nvPr/>
        </p:nvSpPr>
        <p:spPr>
          <a:xfrm>
            <a:off x="6231350" y="1086100"/>
            <a:ext cx="4624800" cy="5112900"/>
          </a:xfrm>
          <a:prstGeom prst="rect">
            <a:avLst/>
          </a:prstGeom>
          <a:solidFill>
            <a:srgbClr val="14B3A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91" name="Google Shape;91;p2"/>
          <p:cNvSpPr txBox="1"/>
          <p:nvPr/>
        </p:nvSpPr>
        <p:spPr>
          <a:xfrm>
            <a:off x="1553075" y="1195450"/>
            <a:ext cx="4442700" cy="498594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endParaRPr sz="2800" b="1" i="0" u="none" strike="noStrike" cap="none" dirty="0">
              <a:solidFill>
                <a:schemeClr val="lt1"/>
              </a:solidFill>
              <a:latin typeface="Mulish"/>
              <a:ea typeface="Mulish"/>
              <a:cs typeface="Mulish"/>
              <a:sym typeface="Mulish"/>
            </a:endParaRPr>
          </a:p>
          <a:p>
            <a:pPr marL="0" marR="0" lvl="0" indent="0" algn="ctr" rtl="0">
              <a:lnSpc>
                <a:spcPct val="100000"/>
              </a:lnSpc>
              <a:spcBef>
                <a:spcPts val="0"/>
              </a:spcBef>
              <a:spcAft>
                <a:spcPts val="0"/>
              </a:spcAft>
              <a:buClr>
                <a:srgbClr val="000000"/>
              </a:buClr>
              <a:buSzPts val="2800"/>
              <a:buFont typeface="Arial"/>
              <a:buNone/>
            </a:pPr>
            <a:r>
              <a:rPr lang="fr-FR" sz="2800" b="1" i="0" u="none" strike="noStrike" cap="none" dirty="0">
                <a:solidFill>
                  <a:schemeClr val="lt1"/>
                </a:solidFill>
                <a:latin typeface="Mulish"/>
                <a:ea typeface="Mulish"/>
                <a:cs typeface="Mulish"/>
                <a:sym typeface="Mulish"/>
              </a:rPr>
              <a:t>Thèmes fédérateurs</a:t>
            </a:r>
            <a:endParaRPr sz="2000" b="0" i="0" u="none" strike="noStrike" cap="none" dirty="0">
              <a:solidFill>
                <a:schemeClr val="lt1"/>
              </a:solidFill>
              <a:latin typeface="Mulish"/>
              <a:ea typeface="Mulish"/>
              <a:cs typeface="Mulish"/>
              <a:sym typeface="Mulish"/>
            </a:endParaRPr>
          </a:p>
          <a:p>
            <a:pPr marL="0" marR="0" lvl="0" indent="0" algn="ctr" rtl="0">
              <a:lnSpc>
                <a:spcPct val="100000"/>
              </a:lnSpc>
              <a:spcBef>
                <a:spcPts val="0"/>
              </a:spcBef>
              <a:spcAft>
                <a:spcPts val="0"/>
              </a:spcAft>
              <a:buClr>
                <a:srgbClr val="000000"/>
              </a:buClr>
              <a:buSzPts val="2000"/>
              <a:buFont typeface="Arial"/>
              <a:buNone/>
            </a:pPr>
            <a:r>
              <a:rPr lang="fr-FR" sz="2000" b="0" i="0" u="none" strike="noStrike" cap="none" dirty="0">
                <a:solidFill>
                  <a:schemeClr val="lt1"/>
                </a:solidFill>
                <a:latin typeface="Mulish"/>
                <a:ea typeface="Mulish"/>
                <a:cs typeface="Mulish"/>
                <a:sym typeface="Mulish"/>
              </a:rPr>
              <a:t>IA </a:t>
            </a:r>
            <a:r>
              <a:rPr lang="fr-FR" sz="2000" dirty="0">
                <a:solidFill>
                  <a:schemeClr val="lt1"/>
                </a:solidFill>
                <a:latin typeface="Mulish"/>
                <a:ea typeface="Mulish"/>
                <a:cs typeface="Mulish"/>
                <a:sym typeface="Mulish"/>
              </a:rPr>
              <a:t>&amp; Digital</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000"/>
              <a:buFont typeface="Arial"/>
              <a:buNone/>
            </a:pPr>
            <a:r>
              <a:rPr lang="fr-FR" sz="2000" b="0" i="0" u="none" strike="noStrike" cap="none" dirty="0">
                <a:solidFill>
                  <a:schemeClr val="lt1"/>
                </a:solidFill>
                <a:latin typeface="Mulish"/>
                <a:ea typeface="Mulish"/>
                <a:cs typeface="Mulish"/>
                <a:sym typeface="Mulish"/>
              </a:rPr>
              <a:t>Alignement Sales &amp; Marketing</a:t>
            </a:r>
            <a:endParaRPr sz="2000" b="0" i="0" u="none" strike="noStrike" cap="none" dirty="0">
              <a:solidFill>
                <a:schemeClr val="lt1"/>
              </a:solidFill>
              <a:latin typeface="Mulish"/>
              <a:ea typeface="Mulish"/>
              <a:cs typeface="Mulish"/>
              <a:sym typeface="Mulish"/>
            </a:endParaRPr>
          </a:p>
          <a:p>
            <a:pPr marL="0" marR="0" lvl="0" indent="0" algn="ctr" rtl="0">
              <a:lnSpc>
                <a:spcPct val="100000"/>
              </a:lnSpc>
              <a:spcBef>
                <a:spcPts val="0"/>
              </a:spcBef>
              <a:spcAft>
                <a:spcPts val="0"/>
              </a:spcAft>
              <a:buClr>
                <a:srgbClr val="000000"/>
              </a:buClr>
              <a:buSzPts val="2000"/>
              <a:buFont typeface="Arial"/>
              <a:buNone/>
            </a:pPr>
            <a:r>
              <a:rPr lang="fr-FR" sz="2000" b="0" i="0" u="none" strike="noStrike" cap="none" dirty="0">
                <a:solidFill>
                  <a:schemeClr val="lt1"/>
                </a:solidFill>
                <a:latin typeface="Mulish"/>
                <a:ea typeface="Mulish"/>
                <a:cs typeface="Mulish"/>
                <a:sym typeface="Mulish"/>
              </a:rPr>
              <a:t>Marketing Responsable</a:t>
            </a:r>
            <a:endParaRPr sz="2000" b="0" i="0" u="none" strike="noStrike" cap="none" dirty="0">
              <a:solidFill>
                <a:schemeClr val="lt1"/>
              </a:solidFill>
              <a:latin typeface="Mulish"/>
              <a:ea typeface="Mulish"/>
              <a:cs typeface="Mulish"/>
              <a:sym typeface="Mulish"/>
            </a:endParaRPr>
          </a:p>
          <a:p>
            <a:pPr marL="0" marR="0" lvl="0" indent="0" algn="ctr" rtl="0">
              <a:lnSpc>
                <a:spcPct val="100000"/>
              </a:lnSpc>
              <a:spcBef>
                <a:spcPts val="0"/>
              </a:spcBef>
              <a:spcAft>
                <a:spcPts val="0"/>
              </a:spcAft>
              <a:buClr>
                <a:srgbClr val="000000"/>
              </a:buClr>
              <a:buSzPts val="2000"/>
              <a:buFont typeface="Arial"/>
              <a:buNone/>
            </a:pPr>
            <a:endParaRPr sz="2000" b="0" i="0" u="none" strike="noStrike" cap="none" dirty="0">
              <a:solidFill>
                <a:schemeClr val="lt1"/>
              </a:solidFill>
              <a:latin typeface="Mulish"/>
              <a:ea typeface="Mulish"/>
              <a:cs typeface="Mulish"/>
              <a:sym typeface="Mulish"/>
            </a:endParaRPr>
          </a:p>
          <a:p>
            <a:pPr marL="0" marR="0" lvl="0" indent="0" algn="ctr" rtl="0">
              <a:lnSpc>
                <a:spcPct val="100000"/>
              </a:lnSpc>
              <a:spcBef>
                <a:spcPts val="0"/>
              </a:spcBef>
              <a:spcAft>
                <a:spcPts val="0"/>
              </a:spcAft>
              <a:buClr>
                <a:srgbClr val="000000"/>
              </a:buClr>
              <a:buSzPts val="2000"/>
              <a:buFont typeface="Arial"/>
              <a:buNone/>
            </a:pPr>
            <a:endParaRPr sz="2000" b="0" i="0" u="none" strike="noStrike" cap="none" dirty="0">
              <a:solidFill>
                <a:schemeClr val="lt1"/>
              </a:solidFill>
              <a:latin typeface="Mulish"/>
              <a:ea typeface="Mulish"/>
              <a:cs typeface="Mulish"/>
              <a:sym typeface="Mulish"/>
            </a:endParaRPr>
          </a:p>
          <a:p>
            <a:pPr marL="0" marR="0" lvl="0" indent="0" algn="ctr" rtl="0">
              <a:lnSpc>
                <a:spcPct val="100000"/>
              </a:lnSpc>
              <a:spcBef>
                <a:spcPts val="0"/>
              </a:spcBef>
              <a:spcAft>
                <a:spcPts val="0"/>
              </a:spcAft>
              <a:buClr>
                <a:srgbClr val="000000"/>
              </a:buClr>
              <a:buSzPts val="2800"/>
              <a:buFont typeface="Arial"/>
              <a:buNone/>
            </a:pPr>
            <a:r>
              <a:rPr lang="fr-FR" sz="2800" b="1" i="0" u="none" strike="noStrike" cap="none" dirty="0">
                <a:solidFill>
                  <a:schemeClr val="lt1"/>
                </a:solidFill>
                <a:latin typeface="Mulish"/>
                <a:ea typeface="Mulish"/>
                <a:cs typeface="Mulish"/>
                <a:sym typeface="Mulish"/>
              </a:rPr>
              <a:t>Activités</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000"/>
              <a:buFont typeface="Arial"/>
              <a:buNone/>
            </a:pPr>
            <a:r>
              <a:rPr lang="fr-FR" sz="2000" b="0" i="0" u="none" strike="noStrike" cap="none" dirty="0">
                <a:solidFill>
                  <a:schemeClr val="lt1"/>
                </a:solidFill>
                <a:latin typeface="Mulish"/>
                <a:ea typeface="Mulish"/>
                <a:cs typeface="Mulish"/>
                <a:sym typeface="Mulish"/>
              </a:rPr>
              <a:t>Formations</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000"/>
              <a:buFont typeface="Arial"/>
              <a:buNone/>
            </a:pPr>
            <a:r>
              <a:rPr lang="fr-FR" sz="2000" b="0" i="0" u="none" strike="noStrike" cap="none" dirty="0">
                <a:solidFill>
                  <a:schemeClr val="lt1"/>
                </a:solidFill>
                <a:latin typeface="Mulish"/>
                <a:ea typeface="Mulish"/>
                <a:cs typeface="Mulish"/>
                <a:sym typeface="Mulish"/>
              </a:rPr>
              <a:t>Come &amp; Share</a:t>
            </a:r>
            <a:endParaRPr sz="2000" b="0" i="0" u="none" strike="noStrike" cap="none" dirty="0">
              <a:solidFill>
                <a:schemeClr val="lt1"/>
              </a:solidFill>
              <a:latin typeface="Mulish"/>
              <a:ea typeface="Mulish"/>
              <a:cs typeface="Mulish"/>
              <a:sym typeface="Mulish"/>
            </a:endParaRPr>
          </a:p>
          <a:p>
            <a:pPr marL="0" marR="0" lvl="0" indent="0" algn="ctr" rtl="0">
              <a:lnSpc>
                <a:spcPct val="100000"/>
              </a:lnSpc>
              <a:spcBef>
                <a:spcPts val="0"/>
              </a:spcBef>
              <a:spcAft>
                <a:spcPts val="0"/>
              </a:spcAft>
              <a:buClr>
                <a:srgbClr val="000000"/>
              </a:buClr>
              <a:buSzPts val="2000"/>
              <a:buFont typeface="Arial"/>
              <a:buNone/>
            </a:pPr>
            <a:r>
              <a:rPr lang="fr-FR" sz="2000" b="0" i="0" u="none" strike="noStrike" cap="none" dirty="0">
                <a:solidFill>
                  <a:schemeClr val="lt1"/>
                </a:solidFill>
                <a:latin typeface="Mulish"/>
                <a:ea typeface="Mulish"/>
                <a:cs typeface="Mulish"/>
                <a:sym typeface="Mulish"/>
              </a:rPr>
              <a:t>Webinars</a:t>
            </a:r>
          </a:p>
          <a:p>
            <a:pPr algn="ctr">
              <a:buSzPts val="2000"/>
            </a:pPr>
            <a:r>
              <a:rPr lang="fr-FR" sz="2000" b="0" i="0" u="none" strike="noStrike" cap="none" dirty="0">
                <a:solidFill>
                  <a:schemeClr val="lt1"/>
                </a:solidFill>
                <a:latin typeface="Mulish"/>
                <a:ea typeface="Mulish"/>
                <a:cs typeface="Mulish"/>
                <a:sym typeface="Mulish"/>
              </a:rPr>
              <a:t>Dîners des adhérents</a:t>
            </a:r>
          </a:p>
          <a:p>
            <a:pPr algn="ctr">
              <a:buSzPts val="2000"/>
            </a:pPr>
            <a:r>
              <a:rPr lang="fr-FR" sz="2000" b="0" i="0" u="none" strike="noStrike" cap="none" dirty="0">
                <a:solidFill>
                  <a:schemeClr val="lt1"/>
                </a:solidFill>
                <a:latin typeface="Mulish"/>
                <a:ea typeface="Mulish"/>
                <a:cs typeface="Mulish"/>
                <a:sym typeface="Mulish"/>
              </a:rPr>
              <a:t>…</a:t>
            </a:r>
            <a:endParaRPr sz="2000" b="0" i="0" u="none" strike="noStrike" cap="none" dirty="0">
              <a:solidFill>
                <a:schemeClr val="lt1"/>
              </a:solidFill>
              <a:latin typeface="Mulish"/>
              <a:ea typeface="Mulish"/>
              <a:cs typeface="Mulish"/>
              <a:sym typeface="Mulish"/>
            </a:endParaRPr>
          </a:p>
          <a:p>
            <a:pPr marL="0" marR="0" lvl="0" indent="0" algn="ctr" rtl="0">
              <a:lnSpc>
                <a:spcPct val="100000"/>
              </a:lnSpc>
              <a:spcBef>
                <a:spcPts val="0"/>
              </a:spcBef>
              <a:spcAft>
                <a:spcPts val="0"/>
              </a:spcAft>
              <a:buClr>
                <a:schemeClr val="dk1"/>
              </a:buClr>
              <a:buSzPts val="2000"/>
              <a:buFont typeface="Arial"/>
              <a:buNone/>
            </a:pPr>
            <a:endParaRPr sz="2000" b="0" i="0" u="none" strike="noStrike" cap="none" dirty="0">
              <a:solidFill>
                <a:schemeClr val="lt1"/>
              </a:solidFill>
              <a:latin typeface="Mulish"/>
              <a:ea typeface="Mulish"/>
              <a:cs typeface="Mulish"/>
              <a:sym typeface="Mulish"/>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92" name="Google Shape;92;p2"/>
          <p:cNvSpPr txBox="1"/>
          <p:nvPr/>
        </p:nvSpPr>
        <p:spPr>
          <a:xfrm>
            <a:off x="6231350" y="1160950"/>
            <a:ext cx="4624800" cy="517060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endParaRPr lang="fr-FR" sz="2800" b="1" i="0" u="none" strike="noStrike" cap="none" dirty="0">
              <a:solidFill>
                <a:schemeClr val="lt1"/>
              </a:solidFill>
              <a:latin typeface="Mulish"/>
              <a:ea typeface="Mulish"/>
              <a:cs typeface="Mulish"/>
              <a:sym typeface="Mulish"/>
            </a:endParaRPr>
          </a:p>
          <a:p>
            <a:pPr marL="0" marR="0" lvl="0" indent="0" algn="ctr" rtl="0">
              <a:lnSpc>
                <a:spcPct val="100000"/>
              </a:lnSpc>
              <a:spcBef>
                <a:spcPts val="0"/>
              </a:spcBef>
              <a:spcAft>
                <a:spcPts val="0"/>
              </a:spcAft>
              <a:buClr>
                <a:srgbClr val="000000"/>
              </a:buClr>
              <a:buSzPts val="2800"/>
              <a:buFont typeface="Arial"/>
              <a:buNone/>
            </a:pPr>
            <a:r>
              <a:rPr lang="fr-FR" sz="2800" b="1" i="0" u="none" strike="noStrike" cap="none" dirty="0">
                <a:solidFill>
                  <a:schemeClr val="lt1"/>
                </a:solidFill>
                <a:latin typeface="Mulish"/>
                <a:ea typeface="Mulish"/>
                <a:cs typeface="Mulish"/>
                <a:sym typeface="Mulish"/>
              </a:rPr>
              <a:t>Les +</a:t>
            </a:r>
            <a:endParaRPr sz="1400" b="0" i="0" u="none" strike="noStrike" cap="none" dirty="0">
              <a:solidFill>
                <a:schemeClr val="lt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2000"/>
              <a:buFont typeface="Arial"/>
              <a:buNone/>
            </a:pPr>
            <a:endParaRPr sz="2000" b="0" i="0" u="none" strike="noStrike" cap="none" dirty="0">
              <a:solidFill>
                <a:schemeClr val="lt1"/>
              </a:solidFill>
              <a:latin typeface="Mulish"/>
              <a:ea typeface="Mulish"/>
              <a:cs typeface="Mulish"/>
              <a:sym typeface="Mulish"/>
            </a:endParaRPr>
          </a:p>
          <a:p>
            <a:pPr marL="0" marR="0" lvl="0" indent="0" algn="ctr" rtl="0">
              <a:lnSpc>
                <a:spcPct val="100000"/>
              </a:lnSpc>
              <a:spcBef>
                <a:spcPts val="0"/>
              </a:spcBef>
              <a:spcAft>
                <a:spcPts val="0"/>
              </a:spcAft>
              <a:buClr>
                <a:schemeClr val="dk1"/>
              </a:buClr>
              <a:buSzPts val="2000"/>
              <a:buFont typeface="Arial"/>
              <a:buNone/>
            </a:pPr>
            <a:endParaRPr sz="2000" b="0" i="0" u="none" strike="noStrike" cap="none" dirty="0">
              <a:solidFill>
                <a:schemeClr val="lt1"/>
              </a:solidFill>
              <a:latin typeface="Mulish"/>
              <a:ea typeface="Mulish"/>
              <a:cs typeface="Mulish"/>
              <a:sym typeface="Mulish"/>
            </a:endParaRPr>
          </a:p>
          <a:p>
            <a:pPr marL="0" marR="0" lvl="0" indent="0" algn="ctr" rtl="0">
              <a:lnSpc>
                <a:spcPct val="100000"/>
              </a:lnSpc>
              <a:spcBef>
                <a:spcPts val="0"/>
              </a:spcBef>
              <a:spcAft>
                <a:spcPts val="0"/>
              </a:spcAft>
              <a:buClr>
                <a:srgbClr val="000000"/>
              </a:buClr>
              <a:buSzPts val="2000"/>
              <a:buFont typeface="Arial"/>
              <a:buNone/>
            </a:pPr>
            <a:r>
              <a:rPr lang="fr-FR" sz="2000" b="0" i="0" u="none" strike="noStrike" cap="none" dirty="0">
                <a:solidFill>
                  <a:schemeClr val="lt1"/>
                </a:solidFill>
                <a:latin typeface="Mulish"/>
                <a:ea typeface="Mulish"/>
                <a:cs typeface="Mulish"/>
                <a:sym typeface="Mulish"/>
              </a:rPr>
              <a:t>La possibilité de vous faire remplacer sur les événements</a:t>
            </a:r>
          </a:p>
          <a:p>
            <a:pPr marL="0" marR="0" lvl="0" indent="0" algn="ctr" rtl="0">
              <a:lnSpc>
                <a:spcPct val="100000"/>
              </a:lnSpc>
              <a:spcBef>
                <a:spcPts val="0"/>
              </a:spcBef>
              <a:spcAft>
                <a:spcPts val="0"/>
              </a:spcAft>
              <a:buClr>
                <a:srgbClr val="000000"/>
              </a:buClr>
              <a:buSzPts val="2000"/>
              <a:buFont typeface="Arial"/>
              <a:buNone/>
            </a:pPr>
            <a:endParaRPr lang="fr-FR" sz="2000" dirty="0">
              <a:solidFill>
                <a:schemeClr val="lt1"/>
              </a:solidFill>
              <a:latin typeface="Mulish"/>
              <a:ea typeface="Mulish"/>
              <a:cs typeface="Mulish"/>
              <a:sym typeface="Mulish"/>
            </a:endParaRPr>
          </a:p>
          <a:p>
            <a:pPr marL="0" marR="0" lvl="0" indent="0" algn="ctr" rtl="0">
              <a:lnSpc>
                <a:spcPct val="100000"/>
              </a:lnSpc>
              <a:spcBef>
                <a:spcPts val="0"/>
              </a:spcBef>
              <a:spcAft>
                <a:spcPts val="0"/>
              </a:spcAft>
              <a:buClr>
                <a:srgbClr val="000000"/>
              </a:buClr>
              <a:buSzPts val="2000"/>
              <a:buFont typeface="Arial"/>
              <a:buNone/>
            </a:pPr>
            <a:r>
              <a:rPr lang="fr-FR" sz="2000" b="0" i="0" u="none" strike="noStrike" cap="none" dirty="0">
                <a:solidFill>
                  <a:schemeClr val="lt1"/>
                </a:solidFill>
                <a:latin typeface="Mulish"/>
                <a:ea typeface="Mulish"/>
                <a:cs typeface="Mulish"/>
                <a:sym typeface="Mulish"/>
              </a:rPr>
              <a:t>La possibilité de retrouver les replays des webinaires depuis 2020</a:t>
            </a:r>
          </a:p>
          <a:p>
            <a:pPr marL="0" marR="0" lvl="0" indent="0" algn="ctr" rtl="0">
              <a:lnSpc>
                <a:spcPct val="100000"/>
              </a:lnSpc>
              <a:spcBef>
                <a:spcPts val="0"/>
              </a:spcBef>
              <a:spcAft>
                <a:spcPts val="0"/>
              </a:spcAft>
              <a:buClr>
                <a:srgbClr val="000000"/>
              </a:buClr>
              <a:buSzPts val="2000"/>
              <a:buFont typeface="Arial"/>
              <a:buNone/>
            </a:pPr>
            <a:endParaRPr lang="fr-FR" sz="2000" dirty="0">
              <a:solidFill>
                <a:schemeClr val="lt1"/>
              </a:solidFill>
              <a:latin typeface="Mulish"/>
              <a:ea typeface="Mulish"/>
              <a:cs typeface="Mulish"/>
              <a:sym typeface="Mulish"/>
            </a:endParaRPr>
          </a:p>
          <a:p>
            <a:pPr marL="0" marR="0" lvl="0" indent="0" algn="ctr" rtl="0">
              <a:lnSpc>
                <a:spcPct val="100000"/>
              </a:lnSpc>
              <a:spcBef>
                <a:spcPts val="0"/>
              </a:spcBef>
              <a:spcAft>
                <a:spcPts val="0"/>
              </a:spcAft>
              <a:buClr>
                <a:srgbClr val="000000"/>
              </a:buClr>
              <a:buSzPts val="2000"/>
              <a:buFont typeface="Arial"/>
              <a:buNone/>
            </a:pPr>
            <a:r>
              <a:rPr lang="fr-FR" sz="2000" dirty="0">
                <a:solidFill>
                  <a:schemeClr val="lt1"/>
                </a:solidFill>
                <a:latin typeface="Mulish"/>
                <a:ea typeface="Mulish"/>
                <a:cs typeface="Mulish"/>
                <a:sym typeface="Mulish"/>
              </a:rPr>
              <a:t>Le groupe WhatsApp adhérents pour favoriser les échanges entre marketeurs </a:t>
            </a:r>
            <a:endParaRPr lang="fr-FR" sz="2000" b="0" i="0" u="none" strike="noStrike" cap="none" dirty="0">
              <a:solidFill>
                <a:schemeClr val="lt1"/>
              </a:solidFill>
              <a:latin typeface="Mulish"/>
              <a:ea typeface="Mulish"/>
              <a:cs typeface="Mulish"/>
              <a:sym typeface="Mulish"/>
            </a:endParaRPr>
          </a:p>
          <a:p>
            <a:pPr marL="0" marR="0" lvl="0" indent="0" algn="ctr" rtl="0">
              <a:lnSpc>
                <a:spcPct val="100000"/>
              </a:lnSpc>
              <a:spcBef>
                <a:spcPts val="0"/>
              </a:spcBef>
              <a:spcAft>
                <a:spcPts val="0"/>
              </a:spcAft>
              <a:buClr>
                <a:srgbClr val="000000"/>
              </a:buClr>
              <a:buSzPts val="2000"/>
              <a:buFont typeface="Arial"/>
              <a:buNone/>
            </a:pPr>
            <a:endParaRPr lang="fr-FR" sz="2000" dirty="0">
              <a:solidFill>
                <a:schemeClr val="lt1"/>
              </a:solidFill>
              <a:latin typeface="Mulish"/>
              <a:ea typeface="Mulish"/>
              <a:cs typeface="Mulish"/>
              <a:sym typeface="Mulish"/>
            </a:endParaRPr>
          </a:p>
          <a:p>
            <a:pPr marL="0" marR="0" lvl="0" indent="0" algn="ctr" rtl="0">
              <a:lnSpc>
                <a:spcPct val="100000"/>
              </a:lnSpc>
              <a:spcBef>
                <a:spcPts val="0"/>
              </a:spcBef>
              <a:spcAft>
                <a:spcPts val="0"/>
              </a:spcAft>
              <a:buClr>
                <a:srgbClr val="000000"/>
              </a:buClr>
              <a:buSzPts val="2000"/>
              <a:buFont typeface="Arial"/>
              <a:buNone/>
            </a:pPr>
            <a:endParaRPr sz="2000" b="0" i="0" u="none" strike="noStrike" cap="none" dirty="0">
              <a:solidFill>
                <a:srgbClr val="000000"/>
              </a:solidFill>
              <a:latin typeface="Mulish"/>
              <a:ea typeface="Mulish"/>
              <a:cs typeface="Mulish"/>
              <a:sym typeface="Mulish"/>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EB5D5E3-56D8-1C1E-B4BC-C59E9FF894F5}"/>
              </a:ext>
            </a:extLst>
          </p:cNvPr>
          <p:cNvSpPr>
            <a:spLocks noGrp="1"/>
          </p:cNvSpPr>
          <p:nvPr>
            <p:ph type="ctrTitle"/>
          </p:nvPr>
        </p:nvSpPr>
        <p:spPr/>
        <p:txBody>
          <a:bodyPr/>
          <a:lstStyle/>
          <a:p>
            <a:r>
              <a:rPr lang="fr-FR" sz="3800" dirty="0"/>
              <a:t>Demandez le programme !</a:t>
            </a:r>
          </a:p>
        </p:txBody>
      </p:sp>
      <p:sp>
        <p:nvSpPr>
          <p:cNvPr id="3" name="Sous-titre 2">
            <a:extLst>
              <a:ext uri="{FF2B5EF4-FFF2-40B4-BE49-F238E27FC236}">
                <a16:creationId xmlns:a16="http://schemas.microsoft.com/office/drawing/2014/main" id="{81782794-2D30-9D6A-7DBF-846D5B555F63}"/>
              </a:ext>
            </a:extLst>
          </p:cNvPr>
          <p:cNvSpPr>
            <a:spLocks noGrp="1"/>
          </p:cNvSpPr>
          <p:nvPr>
            <p:ph type="subTitle" idx="1"/>
          </p:nvPr>
        </p:nvSpPr>
        <p:spPr/>
        <p:txBody>
          <a:bodyPr/>
          <a:lstStyle/>
          <a:p>
            <a:endParaRPr lang="fr-FR"/>
          </a:p>
        </p:txBody>
      </p:sp>
    </p:spTree>
    <p:extLst>
      <p:ext uri="{BB962C8B-B14F-4D97-AF65-F5344CB8AC3E}">
        <p14:creationId xmlns:p14="http://schemas.microsoft.com/office/powerpoint/2010/main" val="18753380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pic>
        <p:nvPicPr>
          <p:cNvPr id="97" name="Google Shape;97;p3"/>
          <p:cNvPicPr preferRelativeResize="0"/>
          <p:nvPr/>
        </p:nvPicPr>
        <p:blipFill rotWithShape="1">
          <a:blip r:embed="rId3">
            <a:alphaModFix/>
          </a:blip>
          <a:srcRect/>
          <a:stretch/>
        </p:blipFill>
        <p:spPr>
          <a:xfrm>
            <a:off x="997779" y="1681489"/>
            <a:ext cx="2529416" cy="4306501"/>
          </a:xfrm>
          <a:prstGeom prst="rect">
            <a:avLst/>
          </a:prstGeom>
          <a:noFill/>
          <a:ln>
            <a:noFill/>
          </a:ln>
          <a:effectLst>
            <a:outerShdw blurRad="50800" dist="50800" dir="5400000" algn="ctr" rotWithShape="0">
              <a:srgbClr val="000000">
                <a:alpha val="0"/>
              </a:srgbClr>
            </a:outerShdw>
          </a:effectLst>
        </p:spPr>
      </p:pic>
      <p:sp>
        <p:nvSpPr>
          <p:cNvPr id="98" name="Google Shape;98;p3"/>
          <p:cNvSpPr txBox="1">
            <a:spLocks noGrp="1"/>
          </p:cNvSpPr>
          <p:nvPr>
            <p:ph type="sldNum" idx="12"/>
          </p:nvPr>
        </p:nvSpPr>
        <p:spPr>
          <a:xfrm>
            <a:off x="8095068" y="6050739"/>
            <a:ext cx="2319959" cy="335152"/>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88888"/>
              </a:buClr>
              <a:buSzPts val="700"/>
              <a:buFont typeface="Mulish"/>
              <a:buNone/>
            </a:pPr>
            <a:fld id="{00000000-1234-1234-1234-123412341234}" type="slidenum">
              <a:rPr lang="fr-FR" sz="700" b="0" i="0" u="none" strike="noStrike" cap="none">
                <a:solidFill>
                  <a:srgbClr val="888888"/>
                </a:solidFill>
                <a:latin typeface="Mulish"/>
                <a:ea typeface="Mulish"/>
                <a:cs typeface="Mulish"/>
                <a:sym typeface="Mulish"/>
              </a:rPr>
              <a:t>13</a:t>
            </a:fld>
            <a:endParaRPr sz="700" b="0" i="0" u="none" strike="noStrike" cap="none">
              <a:solidFill>
                <a:srgbClr val="888888"/>
              </a:solidFill>
              <a:latin typeface="Mulish"/>
              <a:ea typeface="Mulish"/>
              <a:cs typeface="Mulish"/>
              <a:sym typeface="Mulish"/>
            </a:endParaRPr>
          </a:p>
        </p:txBody>
      </p:sp>
      <p:grpSp>
        <p:nvGrpSpPr>
          <p:cNvPr id="99" name="Google Shape;99;p3"/>
          <p:cNvGrpSpPr/>
          <p:nvPr/>
        </p:nvGrpSpPr>
        <p:grpSpPr>
          <a:xfrm>
            <a:off x="4535507" y="1342963"/>
            <a:ext cx="4687764" cy="692856"/>
            <a:chOff x="12420093" y="2773680"/>
            <a:chExt cx="6038721" cy="2235200"/>
          </a:xfrm>
        </p:grpSpPr>
        <p:sp>
          <p:nvSpPr>
            <p:cNvPr id="100" name="Google Shape;100;p3"/>
            <p:cNvSpPr/>
            <p:nvPr/>
          </p:nvSpPr>
          <p:spPr>
            <a:xfrm>
              <a:off x="12748894" y="2773680"/>
              <a:ext cx="5709920" cy="2235200"/>
            </a:xfrm>
            <a:prstGeom prst="roundRect">
              <a:avLst>
                <a:gd name="adj" fmla="val 50000"/>
              </a:avLst>
            </a:prstGeom>
            <a:solidFill>
              <a:schemeClr val="lt1"/>
            </a:solidFill>
            <a:ln>
              <a:noFill/>
            </a:ln>
            <a:effectLst>
              <a:outerShdw blurRad="215900" dist="165100" dir="8100000" algn="tr" rotWithShape="0">
                <a:srgbClr val="000000">
                  <a:alpha val="30588"/>
                </a:srgbClr>
              </a:outerShdw>
            </a:effectLst>
          </p:spPr>
          <p:txBody>
            <a:bodyPr spcFirstLastPara="1" wrap="square" lIns="45700" tIns="22850" rIns="45700" bIns="22850" anchor="ctr" anchorCtr="0">
              <a:noAutofit/>
            </a:bodyPr>
            <a:lstStyle/>
            <a:p>
              <a:pPr marL="0" marR="0" lvl="0" indent="0" algn="ctr" rtl="0">
                <a:lnSpc>
                  <a:spcPct val="100000"/>
                </a:lnSpc>
                <a:spcBef>
                  <a:spcPts val="0"/>
                </a:spcBef>
                <a:spcAft>
                  <a:spcPts val="0"/>
                </a:spcAft>
                <a:buClr>
                  <a:srgbClr val="000000"/>
                </a:buClr>
                <a:buSzPts val="900"/>
                <a:buFont typeface="Arial"/>
                <a:buNone/>
              </a:pPr>
              <a:endParaRPr sz="900" b="0" i="0" u="none" strike="noStrike" cap="none">
                <a:solidFill>
                  <a:schemeClr val="lt1"/>
                </a:solidFill>
                <a:latin typeface="Arial"/>
                <a:ea typeface="Arial"/>
                <a:cs typeface="Arial"/>
                <a:sym typeface="Arial"/>
              </a:endParaRPr>
            </a:p>
          </p:txBody>
        </p:sp>
        <p:sp>
          <p:nvSpPr>
            <p:cNvPr id="101" name="Google Shape;101;p3"/>
            <p:cNvSpPr/>
            <p:nvPr/>
          </p:nvSpPr>
          <p:spPr>
            <a:xfrm rot="-5400000">
              <a:off x="12360071" y="3516142"/>
              <a:ext cx="870321" cy="750277"/>
            </a:xfrm>
            <a:prstGeom prst="triangle">
              <a:avLst>
                <a:gd name="adj" fmla="val 50000"/>
              </a:avLst>
            </a:prstGeom>
            <a:solidFill>
              <a:schemeClr val="lt1"/>
            </a:solidFill>
            <a:ln>
              <a:noFill/>
            </a:ln>
          </p:spPr>
          <p:txBody>
            <a:bodyPr spcFirstLastPara="1" wrap="square" lIns="45700" tIns="22850" rIns="45700" bIns="22850" anchor="ctr" anchorCtr="0">
              <a:noAutofit/>
            </a:bodyPr>
            <a:lstStyle/>
            <a:p>
              <a:pPr marL="0" marR="0" lvl="0" indent="0" algn="ctr" rtl="0">
                <a:lnSpc>
                  <a:spcPct val="100000"/>
                </a:lnSpc>
                <a:spcBef>
                  <a:spcPts val="0"/>
                </a:spcBef>
                <a:spcAft>
                  <a:spcPts val="0"/>
                </a:spcAft>
                <a:buClr>
                  <a:srgbClr val="000000"/>
                </a:buClr>
                <a:buSzPts val="900"/>
                <a:buFont typeface="Arial"/>
                <a:buNone/>
              </a:pPr>
              <a:endParaRPr sz="900" b="0" i="0" u="none" strike="noStrike" cap="none">
                <a:solidFill>
                  <a:schemeClr val="lt1"/>
                </a:solidFill>
                <a:latin typeface="Arial"/>
                <a:ea typeface="Arial"/>
                <a:cs typeface="Arial"/>
                <a:sym typeface="Arial"/>
              </a:endParaRPr>
            </a:p>
          </p:txBody>
        </p:sp>
      </p:grpSp>
      <p:grpSp>
        <p:nvGrpSpPr>
          <p:cNvPr id="102" name="Google Shape;102;p3"/>
          <p:cNvGrpSpPr/>
          <p:nvPr/>
        </p:nvGrpSpPr>
        <p:grpSpPr>
          <a:xfrm>
            <a:off x="4899659" y="2326885"/>
            <a:ext cx="4954186" cy="692856"/>
            <a:chOff x="12420093" y="2773680"/>
            <a:chExt cx="6038721" cy="2235200"/>
          </a:xfrm>
        </p:grpSpPr>
        <p:sp>
          <p:nvSpPr>
            <p:cNvPr id="103" name="Google Shape;103;p3"/>
            <p:cNvSpPr/>
            <p:nvPr/>
          </p:nvSpPr>
          <p:spPr>
            <a:xfrm>
              <a:off x="12748894" y="2773680"/>
              <a:ext cx="5709920" cy="2235200"/>
            </a:xfrm>
            <a:prstGeom prst="roundRect">
              <a:avLst>
                <a:gd name="adj" fmla="val 50000"/>
              </a:avLst>
            </a:prstGeom>
            <a:solidFill>
              <a:schemeClr val="lt1"/>
            </a:solidFill>
            <a:ln>
              <a:noFill/>
            </a:ln>
            <a:effectLst>
              <a:outerShdw blurRad="215900" dist="165100" dir="8100000" algn="tr" rotWithShape="0">
                <a:srgbClr val="000000">
                  <a:alpha val="30588"/>
                </a:srgbClr>
              </a:outerShdw>
            </a:effectLst>
          </p:spPr>
          <p:txBody>
            <a:bodyPr spcFirstLastPara="1" wrap="square" lIns="45700" tIns="22850" rIns="45700" bIns="22850" anchor="ctr" anchorCtr="0">
              <a:noAutofit/>
            </a:bodyPr>
            <a:lstStyle/>
            <a:p>
              <a:pPr marL="0" marR="0" lvl="0" indent="0" algn="ctr" rtl="0">
                <a:lnSpc>
                  <a:spcPct val="100000"/>
                </a:lnSpc>
                <a:spcBef>
                  <a:spcPts val="0"/>
                </a:spcBef>
                <a:spcAft>
                  <a:spcPts val="0"/>
                </a:spcAft>
                <a:buClr>
                  <a:srgbClr val="000000"/>
                </a:buClr>
                <a:buSzPts val="900"/>
                <a:buFont typeface="Arial"/>
                <a:buNone/>
              </a:pPr>
              <a:endParaRPr sz="900" b="0" i="0" u="none" strike="noStrike" cap="none">
                <a:solidFill>
                  <a:schemeClr val="lt1"/>
                </a:solidFill>
                <a:latin typeface="Arial"/>
                <a:ea typeface="Arial"/>
                <a:cs typeface="Arial"/>
                <a:sym typeface="Arial"/>
              </a:endParaRPr>
            </a:p>
          </p:txBody>
        </p:sp>
        <p:sp>
          <p:nvSpPr>
            <p:cNvPr id="104" name="Google Shape;104;p3"/>
            <p:cNvSpPr/>
            <p:nvPr/>
          </p:nvSpPr>
          <p:spPr>
            <a:xfrm rot="-5400000">
              <a:off x="12360071" y="3516142"/>
              <a:ext cx="870321" cy="750277"/>
            </a:xfrm>
            <a:prstGeom prst="triangle">
              <a:avLst>
                <a:gd name="adj" fmla="val 50000"/>
              </a:avLst>
            </a:prstGeom>
            <a:solidFill>
              <a:schemeClr val="lt1"/>
            </a:solidFill>
            <a:ln>
              <a:noFill/>
            </a:ln>
          </p:spPr>
          <p:txBody>
            <a:bodyPr spcFirstLastPara="1" wrap="square" lIns="45700" tIns="22850" rIns="45700" bIns="22850" anchor="ctr" anchorCtr="0">
              <a:noAutofit/>
            </a:bodyPr>
            <a:lstStyle/>
            <a:p>
              <a:pPr marL="0" marR="0" lvl="0" indent="0" algn="ctr" rtl="0">
                <a:lnSpc>
                  <a:spcPct val="100000"/>
                </a:lnSpc>
                <a:spcBef>
                  <a:spcPts val="0"/>
                </a:spcBef>
                <a:spcAft>
                  <a:spcPts val="0"/>
                </a:spcAft>
                <a:buClr>
                  <a:srgbClr val="000000"/>
                </a:buClr>
                <a:buSzPts val="900"/>
                <a:buFont typeface="Arial"/>
                <a:buNone/>
              </a:pPr>
              <a:endParaRPr sz="900" b="0" i="0" u="none" strike="noStrike" cap="none">
                <a:solidFill>
                  <a:schemeClr val="lt1"/>
                </a:solidFill>
                <a:latin typeface="Arial"/>
                <a:ea typeface="Arial"/>
                <a:cs typeface="Arial"/>
                <a:sym typeface="Arial"/>
              </a:endParaRPr>
            </a:p>
          </p:txBody>
        </p:sp>
      </p:grpSp>
      <p:grpSp>
        <p:nvGrpSpPr>
          <p:cNvPr id="105" name="Google Shape;105;p3"/>
          <p:cNvGrpSpPr/>
          <p:nvPr/>
        </p:nvGrpSpPr>
        <p:grpSpPr>
          <a:xfrm>
            <a:off x="5197147" y="3313638"/>
            <a:ext cx="4990136" cy="692856"/>
            <a:chOff x="12420093" y="2773680"/>
            <a:chExt cx="6038721" cy="2235200"/>
          </a:xfrm>
        </p:grpSpPr>
        <p:sp>
          <p:nvSpPr>
            <p:cNvPr id="106" name="Google Shape;106;p3"/>
            <p:cNvSpPr/>
            <p:nvPr/>
          </p:nvSpPr>
          <p:spPr>
            <a:xfrm>
              <a:off x="12748894" y="2773680"/>
              <a:ext cx="5709920" cy="2235200"/>
            </a:xfrm>
            <a:prstGeom prst="roundRect">
              <a:avLst>
                <a:gd name="adj" fmla="val 50000"/>
              </a:avLst>
            </a:prstGeom>
            <a:solidFill>
              <a:schemeClr val="lt1"/>
            </a:solidFill>
            <a:ln>
              <a:noFill/>
            </a:ln>
            <a:effectLst>
              <a:outerShdw blurRad="215900" dist="165100" dir="8100000" algn="tr" rotWithShape="0">
                <a:srgbClr val="000000">
                  <a:alpha val="30588"/>
                </a:srgbClr>
              </a:outerShdw>
            </a:effectLst>
          </p:spPr>
          <p:txBody>
            <a:bodyPr spcFirstLastPara="1" wrap="square" lIns="45700" tIns="22850" rIns="45700" bIns="22850" anchor="ctr" anchorCtr="0">
              <a:noAutofit/>
            </a:bodyPr>
            <a:lstStyle/>
            <a:p>
              <a:pPr marL="0" marR="0" lvl="0" indent="0" algn="ctr" rtl="0">
                <a:lnSpc>
                  <a:spcPct val="100000"/>
                </a:lnSpc>
                <a:spcBef>
                  <a:spcPts val="0"/>
                </a:spcBef>
                <a:spcAft>
                  <a:spcPts val="0"/>
                </a:spcAft>
                <a:buClr>
                  <a:srgbClr val="000000"/>
                </a:buClr>
                <a:buSzPts val="900"/>
                <a:buFont typeface="Arial"/>
                <a:buNone/>
              </a:pPr>
              <a:endParaRPr sz="800" b="0" i="0" u="none" strike="noStrike" cap="none">
                <a:solidFill>
                  <a:schemeClr val="lt1"/>
                </a:solidFill>
                <a:latin typeface="Arial"/>
                <a:ea typeface="Arial"/>
                <a:cs typeface="Arial"/>
                <a:sym typeface="Arial"/>
              </a:endParaRPr>
            </a:p>
          </p:txBody>
        </p:sp>
        <p:sp>
          <p:nvSpPr>
            <p:cNvPr id="107" name="Google Shape;107;p3"/>
            <p:cNvSpPr/>
            <p:nvPr/>
          </p:nvSpPr>
          <p:spPr>
            <a:xfrm rot="-5400000">
              <a:off x="12360071" y="3516142"/>
              <a:ext cx="870321" cy="750277"/>
            </a:xfrm>
            <a:prstGeom prst="triangle">
              <a:avLst>
                <a:gd name="adj" fmla="val 50000"/>
              </a:avLst>
            </a:prstGeom>
            <a:solidFill>
              <a:schemeClr val="lt1"/>
            </a:solidFill>
            <a:ln>
              <a:noFill/>
            </a:ln>
          </p:spPr>
          <p:txBody>
            <a:bodyPr spcFirstLastPara="1" wrap="square" lIns="45700" tIns="22850" rIns="45700" bIns="22850" anchor="ctr" anchorCtr="0">
              <a:noAutofit/>
            </a:bodyPr>
            <a:lstStyle/>
            <a:p>
              <a:pPr marL="0" marR="0" lvl="0" indent="0" algn="ctr" rtl="0">
                <a:lnSpc>
                  <a:spcPct val="100000"/>
                </a:lnSpc>
                <a:spcBef>
                  <a:spcPts val="0"/>
                </a:spcBef>
                <a:spcAft>
                  <a:spcPts val="0"/>
                </a:spcAft>
                <a:buClr>
                  <a:srgbClr val="000000"/>
                </a:buClr>
                <a:buSzPts val="900"/>
                <a:buFont typeface="Arial"/>
                <a:buNone/>
              </a:pPr>
              <a:endParaRPr sz="800" b="0" i="0" u="none" strike="noStrike" cap="none">
                <a:solidFill>
                  <a:schemeClr val="lt1"/>
                </a:solidFill>
                <a:latin typeface="Arial"/>
                <a:ea typeface="Arial"/>
                <a:cs typeface="Arial"/>
                <a:sym typeface="Arial"/>
              </a:endParaRPr>
            </a:p>
          </p:txBody>
        </p:sp>
      </p:grpSp>
      <p:grpSp>
        <p:nvGrpSpPr>
          <p:cNvPr id="108" name="Google Shape;108;p3"/>
          <p:cNvGrpSpPr/>
          <p:nvPr/>
        </p:nvGrpSpPr>
        <p:grpSpPr>
          <a:xfrm>
            <a:off x="4899659" y="5506673"/>
            <a:ext cx="4667080" cy="692856"/>
            <a:chOff x="12420093" y="2773680"/>
            <a:chExt cx="6038721" cy="2235200"/>
          </a:xfrm>
        </p:grpSpPr>
        <p:sp>
          <p:nvSpPr>
            <p:cNvPr id="109" name="Google Shape;109;p3"/>
            <p:cNvSpPr/>
            <p:nvPr/>
          </p:nvSpPr>
          <p:spPr>
            <a:xfrm>
              <a:off x="12748894" y="2773680"/>
              <a:ext cx="5709920" cy="2235200"/>
            </a:xfrm>
            <a:prstGeom prst="roundRect">
              <a:avLst>
                <a:gd name="adj" fmla="val 50000"/>
              </a:avLst>
            </a:prstGeom>
            <a:solidFill>
              <a:schemeClr val="lt1"/>
            </a:solidFill>
            <a:ln>
              <a:noFill/>
            </a:ln>
            <a:effectLst>
              <a:outerShdw blurRad="215900" dist="165100" dir="8100000" algn="tr" rotWithShape="0">
                <a:srgbClr val="000000">
                  <a:alpha val="30588"/>
                </a:srgbClr>
              </a:outerShdw>
            </a:effectLst>
          </p:spPr>
          <p:txBody>
            <a:bodyPr spcFirstLastPara="1" wrap="square" lIns="45700" tIns="22850" rIns="45700" bIns="22850" anchor="ctr" anchorCtr="0">
              <a:noAutofit/>
            </a:bodyPr>
            <a:lstStyle/>
            <a:p>
              <a:pPr marL="0" marR="0" lvl="0" indent="0" algn="ctr" rtl="0">
                <a:lnSpc>
                  <a:spcPct val="100000"/>
                </a:lnSpc>
                <a:spcBef>
                  <a:spcPts val="0"/>
                </a:spcBef>
                <a:spcAft>
                  <a:spcPts val="0"/>
                </a:spcAft>
                <a:buClr>
                  <a:srgbClr val="000000"/>
                </a:buClr>
                <a:buSzPts val="900"/>
                <a:buFont typeface="Arial"/>
                <a:buNone/>
              </a:pPr>
              <a:endParaRPr sz="900" b="0" i="0" u="none" strike="noStrike" cap="none">
                <a:solidFill>
                  <a:schemeClr val="lt1"/>
                </a:solidFill>
                <a:latin typeface="Arial"/>
                <a:ea typeface="Arial"/>
                <a:cs typeface="Arial"/>
                <a:sym typeface="Arial"/>
              </a:endParaRPr>
            </a:p>
          </p:txBody>
        </p:sp>
        <p:sp>
          <p:nvSpPr>
            <p:cNvPr id="110" name="Google Shape;110;p3"/>
            <p:cNvSpPr/>
            <p:nvPr/>
          </p:nvSpPr>
          <p:spPr>
            <a:xfrm rot="-5400000">
              <a:off x="12360071" y="3516142"/>
              <a:ext cx="870321" cy="750277"/>
            </a:xfrm>
            <a:prstGeom prst="triangle">
              <a:avLst>
                <a:gd name="adj" fmla="val 50000"/>
              </a:avLst>
            </a:prstGeom>
            <a:solidFill>
              <a:schemeClr val="lt1"/>
            </a:solidFill>
            <a:ln>
              <a:noFill/>
            </a:ln>
          </p:spPr>
          <p:txBody>
            <a:bodyPr spcFirstLastPara="1" wrap="square" lIns="45700" tIns="22850" rIns="45700" bIns="22850" anchor="ctr" anchorCtr="0">
              <a:noAutofit/>
            </a:bodyPr>
            <a:lstStyle/>
            <a:p>
              <a:pPr marL="0" marR="0" lvl="0" indent="0" algn="ctr" rtl="0">
                <a:lnSpc>
                  <a:spcPct val="100000"/>
                </a:lnSpc>
                <a:spcBef>
                  <a:spcPts val="0"/>
                </a:spcBef>
                <a:spcAft>
                  <a:spcPts val="0"/>
                </a:spcAft>
                <a:buClr>
                  <a:srgbClr val="000000"/>
                </a:buClr>
                <a:buSzPts val="900"/>
                <a:buFont typeface="Arial"/>
                <a:buNone/>
              </a:pPr>
              <a:endParaRPr sz="900" b="0" i="0" u="none" strike="noStrike" cap="none">
                <a:solidFill>
                  <a:schemeClr val="lt1"/>
                </a:solidFill>
                <a:latin typeface="Arial"/>
                <a:ea typeface="Arial"/>
                <a:cs typeface="Arial"/>
                <a:sym typeface="Arial"/>
              </a:endParaRPr>
            </a:p>
          </p:txBody>
        </p:sp>
      </p:grpSp>
      <p:sp>
        <p:nvSpPr>
          <p:cNvPr id="111" name="Google Shape;111;p3"/>
          <p:cNvSpPr/>
          <p:nvPr/>
        </p:nvSpPr>
        <p:spPr>
          <a:xfrm>
            <a:off x="5208778" y="5525619"/>
            <a:ext cx="4302958" cy="64629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2000"/>
              <a:buFont typeface="Arial"/>
              <a:buNone/>
            </a:pPr>
            <a:r>
              <a:rPr lang="fr-FR" sz="1800" b="1" i="0" u="none" strike="noStrike" cap="none" dirty="0">
                <a:solidFill>
                  <a:schemeClr val="dk1"/>
                </a:solidFill>
                <a:latin typeface="Mulish"/>
                <a:ea typeface="Mulish"/>
                <a:cs typeface="Mulish"/>
                <a:sym typeface="Mulish"/>
              </a:rPr>
              <a:t>Appels aux membres </a:t>
            </a:r>
            <a:endParaRPr sz="1800" b="1" i="0" u="none" strike="noStrike" cap="none" dirty="0">
              <a:solidFill>
                <a:schemeClr val="dk1"/>
              </a:solidFill>
              <a:latin typeface="Mulish"/>
              <a:ea typeface="Mulish"/>
              <a:cs typeface="Mulish"/>
              <a:sym typeface="Mulish"/>
            </a:endParaRPr>
          </a:p>
          <a:p>
            <a:pPr marL="0" marR="0" lvl="0" indent="0" algn="ctr" rtl="0">
              <a:lnSpc>
                <a:spcPct val="100000"/>
              </a:lnSpc>
              <a:spcBef>
                <a:spcPts val="0"/>
              </a:spcBef>
              <a:spcAft>
                <a:spcPts val="0"/>
              </a:spcAft>
              <a:buClr>
                <a:schemeClr val="dk1"/>
              </a:buClr>
              <a:buSzPts val="2000"/>
              <a:buFont typeface="Arial"/>
              <a:buNone/>
            </a:pPr>
            <a:r>
              <a:rPr lang="fr-FR" sz="1800" b="0" i="0" u="none" strike="noStrike" cap="none" dirty="0">
                <a:solidFill>
                  <a:schemeClr val="dk1"/>
                </a:solidFill>
                <a:latin typeface="Mulish"/>
                <a:ea typeface="Mulish"/>
                <a:cs typeface="Mulish"/>
                <a:sym typeface="Mulish"/>
              </a:rPr>
              <a:t>prises de parole/positions</a:t>
            </a:r>
            <a:endParaRPr sz="1200" b="0" i="0" u="none" strike="noStrike" cap="none" dirty="0">
              <a:solidFill>
                <a:srgbClr val="000000"/>
              </a:solidFill>
              <a:latin typeface="Mulish"/>
              <a:ea typeface="Mulish"/>
              <a:cs typeface="Mulish"/>
              <a:sym typeface="Mulish"/>
            </a:endParaRPr>
          </a:p>
        </p:txBody>
      </p:sp>
      <p:sp>
        <p:nvSpPr>
          <p:cNvPr id="112" name="Google Shape;112;p3"/>
          <p:cNvSpPr/>
          <p:nvPr/>
        </p:nvSpPr>
        <p:spPr>
          <a:xfrm>
            <a:off x="4703818" y="3315490"/>
            <a:ext cx="819271" cy="692856"/>
          </a:xfrm>
          <a:prstGeom prst="ellipse">
            <a:avLst/>
          </a:prstGeom>
          <a:solidFill>
            <a:schemeClr val="lt1"/>
          </a:solidFill>
          <a:ln>
            <a:noFill/>
          </a:ln>
          <a:effectLst>
            <a:outerShdw blurRad="889000" dist="190500" dir="8100000" algn="tr" rotWithShape="0">
              <a:srgbClr val="000000">
                <a:alpha val="26666"/>
              </a:srgbClr>
            </a:outerShdw>
          </a:effectLst>
        </p:spPr>
        <p:txBody>
          <a:bodyPr spcFirstLastPara="1" wrap="square" lIns="45700" tIns="22850" rIns="45700" bIns="22850" anchor="ctr" anchorCtr="0">
            <a:noAutofit/>
          </a:bodyPr>
          <a:lstStyle/>
          <a:p>
            <a:pPr marL="0" marR="0" lvl="0" indent="0" algn="ctr" rtl="0">
              <a:lnSpc>
                <a:spcPct val="100000"/>
              </a:lnSpc>
              <a:spcBef>
                <a:spcPts val="0"/>
              </a:spcBef>
              <a:spcAft>
                <a:spcPts val="0"/>
              </a:spcAft>
              <a:buClr>
                <a:srgbClr val="000000"/>
              </a:buClr>
              <a:buSzPts val="3999"/>
              <a:buFont typeface="Arial"/>
              <a:buNone/>
            </a:pPr>
            <a:r>
              <a:rPr lang="fr-FR" sz="2800" b="1" dirty="0">
                <a:solidFill>
                  <a:schemeClr val="dk1"/>
                </a:solidFill>
              </a:rPr>
              <a:t>1</a:t>
            </a:r>
            <a:endParaRPr sz="1050" b="0" i="0" u="none" strike="noStrike" cap="none" dirty="0">
              <a:solidFill>
                <a:srgbClr val="000000"/>
              </a:solidFill>
              <a:latin typeface="Arial"/>
              <a:ea typeface="Arial"/>
              <a:cs typeface="Arial"/>
              <a:sym typeface="Arial"/>
            </a:endParaRPr>
          </a:p>
        </p:txBody>
      </p:sp>
      <p:sp>
        <p:nvSpPr>
          <p:cNvPr id="113" name="Google Shape;113;p3"/>
          <p:cNvSpPr/>
          <p:nvPr/>
        </p:nvSpPr>
        <p:spPr>
          <a:xfrm>
            <a:off x="4445835" y="2325033"/>
            <a:ext cx="819271" cy="692856"/>
          </a:xfrm>
          <a:prstGeom prst="ellipse">
            <a:avLst/>
          </a:prstGeom>
          <a:solidFill>
            <a:schemeClr val="lt1"/>
          </a:solidFill>
          <a:ln>
            <a:noFill/>
          </a:ln>
          <a:effectLst>
            <a:outerShdw blurRad="889000" dist="190500" dir="8100000" algn="tr" rotWithShape="0">
              <a:srgbClr val="000000">
                <a:alpha val="26666"/>
              </a:srgbClr>
            </a:outerShdw>
          </a:effectLst>
        </p:spPr>
        <p:txBody>
          <a:bodyPr spcFirstLastPara="1" wrap="square" lIns="45700" tIns="22850" rIns="45700" bIns="22850" anchor="ctr" anchorCtr="0">
            <a:noAutofit/>
          </a:bodyPr>
          <a:lstStyle/>
          <a:p>
            <a:pPr marL="0" marR="0" lvl="0" indent="0" algn="ctr" rtl="0">
              <a:lnSpc>
                <a:spcPct val="100000"/>
              </a:lnSpc>
              <a:spcBef>
                <a:spcPts val="0"/>
              </a:spcBef>
              <a:spcAft>
                <a:spcPts val="0"/>
              </a:spcAft>
              <a:buClr>
                <a:srgbClr val="000000"/>
              </a:buClr>
              <a:buSzPts val="3999"/>
              <a:buFont typeface="Arial"/>
              <a:buNone/>
            </a:pPr>
            <a:r>
              <a:rPr lang="fr-FR" sz="2800" b="1" i="0" u="none" strike="noStrike" cap="none">
                <a:solidFill>
                  <a:schemeClr val="dk1"/>
                </a:solidFill>
                <a:latin typeface="Arial"/>
                <a:ea typeface="Arial"/>
                <a:cs typeface="Arial"/>
                <a:sym typeface="Arial"/>
              </a:rPr>
              <a:t>11</a:t>
            </a:r>
            <a:endParaRPr sz="1050" b="0" i="0" u="none" strike="noStrike" cap="none">
              <a:solidFill>
                <a:srgbClr val="000000"/>
              </a:solidFill>
              <a:latin typeface="Arial"/>
              <a:ea typeface="Arial"/>
              <a:cs typeface="Arial"/>
              <a:sym typeface="Arial"/>
            </a:endParaRPr>
          </a:p>
        </p:txBody>
      </p:sp>
      <p:sp>
        <p:nvSpPr>
          <p:cNvPr id="114" name="Google Shape;114;p3"/>
          <p:cNvSpPr/>
          <p:nvPr/>
        </p:nvSpPr>
        <p:spPr>
          <a:xfrm>
            <a:off x="4080388" y="1356852"/>
            <a:ext cx="819271" cy="692856"/>
          </a:xfrm>
          <a:prstGeom prst="ellipse">
            <a:avLst/>
          </a:prstGeom>
          <a:solidFill>
            <a:schemeClr val="lt1"/>
          </a:solidFill>
          <a:ln>
            <a:noFill/>
          </a:ln>
          <a:effectLst>
            <a:outerShdw blurRad="889000" dist="190500" dir="8100000" algn="tr" rotWithShape="0">
              <a:srgbClr val="000000">
                <a:alpha val="26666"/>
              </a:srgbClr>
            </a:outerShdw>
          </a:effectLst>
        </p:spPr>
        <p:txBody>
          <a:bodyPr spcFirstLastPara="1" wrap="square" lIns="45700" tIns="22850" rIns="45700" bIns="22850" anchor="ctr" anchorCtr="0">
            <a:noAutofit/>
          </a:bodyPr>
          <a:lstStyle/>
          <a:p>
            <a:pPr marL="0" marR="0" lvl="0" indent="0" algn="ctr" rtl="0">
              <a:lnSpc>
                <a:spcPct val="100000"/>
              </a:lnSpc>
              <a:spcBef>
                <a:spcPts val="0"/>
              </a:spcBef>
              <a:spcAft>
                <a:spcPts val="0"/>
              </a:spcAft>
              <a:buClr>
                <a:srgbClr val="000000"/>
              </a:buClr>
              <a:buSzPts val="3999"/>
              <a:buFont typeface="Arial"/>
              <a:buNone/>
            </a:pPr>
            <a:r>
              <a:rPr lang="fr-FR" sz="2800" b="1" i="0" u="none" strike="noStrike" cap="none" dirty="0">
                <a:solidFill>
                  <a:schemeClr val="dk1"/>
                </a:solidFill>
                <a:latin typeface="Arial"/>
                <a:ea typeface="Arial"/>
                <a:cs typeface="Arial"/>
                <a:sym typeface="Arial"/>
              </a:rPr>
              <a:t>10</a:t>
            </a:r>
            <a:endParaRPr sz="1050" b="0" i="0" u="none" strike="noStrike" cap="none" dirty="0">
              <a:solidFill>
                <a:srgbClr val="000000"/>
              </a:solidFill>
              <a:latin typeface="Arial"/>
              <a:ea typeface="Arial"/>
              <a:cs typeface="Arial"/>
              <a:sym typeface="Arial"/>
            </a:endParaRPr>
          </a:p>
        </p:txBody>
      </p:sp>
      <p:grpSp>
        <p:nvGrpSpPr>
          <p:cNvPr id="115" name="Google Shape;115;p3"/>
          <p:cNvGrpSpPr/>
          <p:nvPr/>
        </p:nvGrpSpPr>
        <p:grpSpPr>
          <a:xfrm>
            <a:off x="5265106" y="4406667"/>
            <a:ext cx="4922177" cy="699833"/>
            <a:chOff x="12420093" y="2773680"/>
            <a:chExt cx="6038721" cy="2235200"/>
          </a:xfrm>
        </p:grpSpPr>
        <p:sp>
          <p:nvSpPr>
            <p:cNvPr id="116" name="Google Shape;116;p3"/>
            <p:cNvSpPr/>
            <p:nvPr/>
          </p:nvSpPr>
          <p:spPr>
            <a:xfrm>
              <a:off x="12748894" y="2773680"/>
              <a:ext cx="5709920" cy="2235200"/>
            </a:xfrm>
            <a:prstGeom prst="roundRect">
              <a:avLst>
                <a:gd name="adj" fmla="val 50000"/>
              </a:avLst>
            </a:prstGeom>
            <a:solidFill>
              <a:schemeClr val="lt1"/>
            </a:solidFill>
            <a:ln>
              <a:noFill/>
            </a:ln>
            <a:effectLst>
              <a:outerShdw blurRad="215900" dist="165100" dir="8100000" algn="tr" rotWithShape="0">
                <a:srgbClr val="000000">
                  <a:alpha val="30588"/>
                </a:srgbClr>
              </a:outerShdw>
            </a:effectLst>
          </p:spPr>
          <p:txBody>
            <a:bodyPr spcFirstLastPara="1" wrap="square" lIns="45700" tIns="22850" rIns="45700" bIns="22850" anchor="ctr" anchorCtr="0">
              <a:noAutofit/>
            </a:bodyPr>
            <a:lstStyle/>
            <a:p>
              <a:pPr marL="0" marR="0" lvl="0" indent="0" algn="ctr" rtl="0">
                <a:lnSpc>
                  <a:spcPct val="100000"/>
                </a:lnSpc>
                <a:spcBef>
                  <a:spcPts val="0"/>
                </a:spcBef>
                <a:spcAft>
                  <a:spcPts val="0"/>
                </a:spcAft>
                <a:buClr>
                  <a:srgbClr val="000000"/>
                </a:buClr>
                <a:buSzPts val="900"/>
                <a:buFont typeface="Arial"/>
                <a:buNone/>
              </a:pPr>
              <a:endParaRPr sz="900" b="0" i="0" u="none" strike="noStrike" cap="none">
                <a:solidFill>
                  <a:schemeClr val="lt1"/>
                </a:solidFill>
                <a:latin typeface="Arial"/>
                <a:ea typeface="Arial"/>
                <a:cs typeface="Arial"/>
                <a:sym typeface="Arial"/>
              </a:endParaRPr>
            </a:p>
          </p:txBody>
        </p:sp>
        <p:sp>
          <p:nvSpPr>
            <p:cNvPr id="117" name="Google Shape;117;p3"/>
            <p:cNvSpPr/>
            <p:nvPr/>
          </p:nvSpPr>
          <p:spPr>
            <a:xfrm rot="-5400000">
              <a:off x="12360071" y="3516142"/>
              <a:ext cx="870321" cy="750277"/>
            </a:xfrm>
            <a:prstGeom prst="triangle">
              <a:avLst>
                <a:gd name="adj" fmla="val 50000"/>
              </a:avLst>
            </a:prstGeom>
            <a:solidFill>
              <a:schemeClr val="lt1"/>
            </a:solidFill>
            <a:ln>
              <a:noFill/>
            </a:ln>
          </p:spPr>
          <p:txBody>
            <a:bodyPr spcFirstLastPara="1" wrap="square" lIns="45700" tIns="22850" rIns="45700" bIns="22850" anchor="ctr" anchorCtr="0">
              <a:noAutofit/>
            </a:bodyPr>
            <a:lstStyle/>
            <a:p>
              <a:pPr marL="0" marR="0" lvl="0" indent="0" algn="ctr" rtl="0">
                <a:lnSpc>
                  <a:spcPct val="100000"/>
                </a:lnSpc>
                <a:spcBef>
                  <a:spcPts val="0"/>
                </a:spcBef>
                <a:spcAft>
                  <a:spcPts val="0"/>
                </a:spcAft>
                <a:buClr>
                  <a:srgbClr val="000000"/>
                </a:buClr>
                <a:buSzPts val="900"/>
                <a:buFont typeface="Arial"/>
                <a:buNone/>
              </a:pPr>
              <a:endParaRPr sz="900" b="0" i="0" u="none" strike="noStrike" cap="none">
                <a:solidFill>
                  <a:schemeClr val="lt1"/>
                </a:solidFill>
                <a:latin typeface="Arial"/>
                <a:ea typeface="Arial"/>
                <a:cs typeface="Arial"/>
                <a:sym typeface="Arial"/>
              </a:endParaRPr>
            </a:p>
          </p:txBody>
        </p:sp>
      </p:grpSp>
      <p:sp>
        <p:nvSpPr>
          <p:cNvPr id="118" name="Google Shape;118;p3"/>
          <p:cNvSpPr/>
          <p:nvPr/>
        </p:nvSpPr>
        <p:spPr>
          <a:xfrm>
            <a:off x="4379820" y="5506673"/>
            <a:ext cx="819271" cy="692856"/>
          </a:xfrm>
          <a:prstGeom prst="ellipse">
            <a:avLst/>
          </a:prstGeom>
          <a:solidFill>
            <a:schemeClr val="lt1"/>
          </a:solidFill>
          <a:ln>
            <a:noFill/>
          </a:ln>
          <a:effectLst>
            <a:outerShdw blurRad="889000" dist="190500" dir="8100000" algn="tr" rotWithShape="0">
              <a:srgbClr val="000000">
                <a:alpha val="26666"/>
              </a:srgbClr>
            </a:outerShdw>
          </a:effectLst>
        </p:spPr>
        <p:txBody>
          <a:bodyPr spcFirstLastPara="1" wrap="square" lIns="45700" tIns="22850" rIns="45700" bIns="22850" anchor="ctr" anchorCtr="0">
            <a:noAutofit/>
          </a:bodyPr>
          <a:lstStyle/>
          <a:p>
            <a:pPr marL="0" marR="0" lvl="0" indent="0" algn="ctr" rtl="0">
              <a:lnSpc>
                <a:spcPct val="100000"/>
              </a:lnSpc>
              <a:spcBef>
                <a:spcPts val="0"/>
              </a:spcBef>
              <a:spcAft>
                <a:spcPts val="0"/>
              </a:spcAft>
              <a:buClr>
                <a:srgbClr val="000000"/>
              </a:buClr>
              <a:buSzPts val="3999"/>
              <a:buFont typeface="Arial"/>
              <a:buNone/>
            </a:pPr>
            <a:r>
              <a:rPr lang="fr-FR" sz="2800" b="1" i="0" u="none" strike="noStrike" cap="none">
                <a:solidFill>
                  <a:schemeClr val="dk1"/>
                </a:solidFill>
                <a:highlight>
                  <a:schemeClr val="lt1"/>
                </a:highlight>
                <a:latin typeface="Arial"/>
                <a:ea typeface="Arial"/>
                <a:cs typeface="Arial"/>
                <a:sym typeface="Arial"/>
              </a:rPr>
              <a:t>30</a:t>
            </a:r>
            <a:endParaRPr sz="2800" b="1" i="0" u="none" strike="noStrike" cap="none">
              <a:solidFill>
                <a:schemeClr val="dk1"/>
              </a:solidFill>
              <a:highlight>
                <a:schemeClr val="lt1"/>
              </a:highlight>
              <a:latin typeface="Arial"/>
              <a:ea typeface="Arial"/>
              <a:cs typeface="Arial"/>
              <a:sym typeface="Arial"/>
            </a:endParaRPr>
          </a:p>
        </p:txBody>
      </p:sp>
      <p:sp>
        <p:nvSpPr>
          <p:cNvPr id="119" name="Google Shape;119;p3"/>
          <p:cNvSpPr/>
          <p:nvPr/>
        </p:nvSpPr>
        <p:spPr>
          <a:xfrm>
            <a:off x="5298796" y="2387658"/>
            <a:ext cx="4409136" cy="58473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fr-FR" sz="1600" b="1" i="0" u="none" strike="noStrike" cap="none" dirty="0">
                <a:solidFill>
                  <a:srgbClr val="000000"/>
                </a:solidFill>
                <a:latin typeface="Mulish"/>
                <a:ea typeface="Mulish"/>
                <a:cs typeface="Mulish"/>
                <a:sym typeface="Mulish"/>
              </a:rPr>
              <a:t>Webinaires, Come &amp; Share </a:t>
            </a:r>
            <a:endParaRPr sz="1600" b="1" i="0" u="none" strike="noStrike" cap="none" dirty="0">
              <a:solidFill>
                <a:srgbClr val="000000"/>
              </a:solidFill>
              <a:latin typeface="Mulish"/>
              <a:ea typeface="Mulish"/>
              <a:cs typeface="Mulish"/>
              <a:sym typeface="Mulish"/>
            </a:endParaRPr>
          </a:p>
          <a:p>
            <a:pPr marL="0" marR="0" lvl="0" indent="0" algn="ctr" rtl="0">
              <a:lnSpc>
                <a:spcPct val="100000"/>
              </a:lnSpc>
              <a:spcBef>
                <a:spcPts val="0"/>
              </a:spcBef>
              <a:spcAft>
                <a:spcPts val="0"/>
              </a:spcAft>
              <a:buClr>
                <a:srgbClr val="000000"/>
              </a:buClr>
              <a:buSzPts val="1800"/>
              <a:buFont typeface="Arial"/>
              <a:buNone/>
            </a:pPr>
            <a:r>
              <a:rPr lang="fr-FR" sz="1600" b="0" i="0" u="none" strike="noStrike" cap="none" dirty="0">
                <a:solidFill>
                  <a:srgbClr val="000000"/>
                </a:solidFill>
                <a:latin typeface="Mulish"/>
                <a:ea typeface="Mulish"/>
                <a:cs typeface="Mulish"/>
                <a:sym typeface="Mulish"/>
              </a:rPr>
              <a:t>et </a:t>
            </a:r>
            <a:r>
              <a:rPr lang="fr-FR" sz="1600" b="1" i="0" u="none" strike="noStrike" cap="none" dirty="0">
                <a:solidFill>
                  <a:srgbClr val="000000"/>
                </a:solidFill>
                <a:latin typeface="Mulish"/>
                <a:ea typeface="Mulish"/>
                <a:cs typeface="Mulish"/>
                <a:sym typeface="Mulish"/>
              </a:rPr>
              <a:t>événements présentiels</a:t>
            </a:r>
            <a:endParaRPr sz="1600" b="0" i="0" u="none" strike="noStrike" cap="none" dirty="0">
              <a:solidFill>
                <a:srgbClr val="000000"/>
              </a:solidFill>
              <a:latin typeface="Mulish"/>
              <a:ea typeface="Mulish"/>
              <a:cs typeface="Mulish"/>
              <a:sym typeface="Mulish"/>
            </a:endParaRPr>
          </a:p>
        </p:txBody>
      </p:sp>
      <p:sp>
        <p:nvSpPr>
          <p:cNvPr id="120" name="Google Shape;120;p3"/>
          <p:cNvSpPr/>
          <p:nvPr/>
        </p:nvSpPr>
        <p:spPr>
          <a:xfrm>
            <a:off x="5639622" y="4542486"/>
            <a:ext cx="4409136" cy="36929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fr-FR" sz="1800" b="1" i="0" u="none" strike="noStrike" cap="none" dirty="0">
                <a:solidFill>
                  <a:srgbClr val="000000"/>
                </a:solidFill>
                <a:latin typeface="Mulish"/>
                <a:ea typeface="Mulish"/>
                <a:cs typeface="Mulish"/>
                <a:sym typeface="Mulish"/>
              </a:rPr>
              <a:t>Dîners des adhérents </a:t>
            </a:r>
            <a:endParaRPr sz="1200" b="0" i="0" u="none" strike="noStrike" cap="none" dirty="0">
              <a:solidFill>
                <a:srgbClr val="000000"/>
              </a:solidFill>
              <a:latin typeface="Mulish"/>
              <a:ea typeface="Mulish"/>
              <a:cs typeface="Mulish"/>
              <a:sym typeface="Mulish"/>
            </a:endParaRPr>
          </a:p>
        </p:txBody>
      </p:sp>
      <p:sp>
        <p:nvSpPr>
          <p:cNvPr id="121" name="Google Shape;121;p3"/>
          <p:cNvSpPr/>
          <p:nvPr/>
        </p:nvSpPr>
        <p:spPr>
          <a:xfrm>
            <a:off x="5479517" y="3372566"/>
            <a:ext cx="4613177" cy="58473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fr-FR" sz="1600" b="1" i="0" u="none" strike="noStrike" cap="none" dirty="0">
                <a:solidFill>
                  <a:srgbClr val="000000"/>
                </a:solidFill>
                <a:latin typeface="Mulish"/>
                <a:ea typeface="Mulish"/>
                <a:cs typeface="Mulish"/>
                <a:sym typeface="Mulish"/>
              </a:rPr>
              <a:t>Foru</a:t>
            </a:r>
            <a:r>
              <a:rPr lang="fr-FR" sz="1600" b="1" dirty="0">
                <a:latin typeface="Mulish"/>
                <a:ea typeface="Mulish"/>
                <a:cs typeface="Mulish"/>
                <a:sym typeface="Mulish"/>
              </a:rPr>
              <a:t>m annuel sur les grands</a:t>
            </a:r>
          </a:p>
          <a:p>
            <a:pPr marL="0" marR="0" lvl="0" indent="0" algn="ctr" rtl="0">
              <a:lnSpc>
                <a:spcPct val="100000"/>
              </a:lnSpc>
              <a:spcBef>
                <a:spcPts val="0"/>
              </a:spcBef>
              <a:spcAft>
                <a:spcPts val="0"/>
              </a:spcAft>
              <a:buClr>
                <a:srgbClr val="000000"/>
              </a:buClr>
              <a:buSzPts val="2000"/>
              <a:buFont typeface="Arial"/>
              <a:buNone/>
            </a:pPr>
            <a:r>
              <a:rPr lang="fr-FR" sz="1600" b="1" dirty="0">
                <a:latin typeface="Mulish"/>
                <a:ea typeface="Mulish"/>
                <a:cs typeface="Mulish"/>
                <a:sym typeface="Mulish"/>
              </a:rPr>
              <a:t> sujets d’actualité</a:t>
            </a:r>
            <a:endParaRPr sz="1100" b="1" i="0" u="none" strike="noStrike" cap="none" dirty="0">
              <a:solidFill>
                <a:srgbClr val="000000"/>
              </a:solidFill>
              <a:latin typeface="Mulish"/>
              <a:ea typeface="Mulish"/>
              <a:cs typeface="Mulish"/>
              <a:sym typeface="Mulish"/>
            </a:endParaRPr>
          </a:p>
        </p:txBody>
      </p:sp>
      <p:sp>
        <p:nvSpPr>
          <p:cNvPr id="122" name="Google Shape;122;p3"/>
          <p:cNvSpPr/>
          <p:nvPr/>
        </p:nvSpPr>
        <p:spPr>
          <a:xfrm>
            <a:off x="4817825" y="1385838"/>
            <a:ext cx="4365345" cy="58473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fr-FR" sz="1600" b="1" i="0" u="none" strike="noStrike" cap="none" dirty="0">
                <a:solidFill>
                  <a:schemeClr val="dk1"/>
                </a:solidFill>
                <a:latin typeface="Mulish"/>
                <a:ea typeface="Mulish"/>
                <a:cs typeface="Mulish"/>
                <a:sym typeface="Mulish"/>
              </a:rPr>
              <a:t>Formations</a:t>
            </a:r>
            <a:endParaRPr sz="1600" b="1" i="0" u="none" strike="noStrike" cap="none" dirty="0">
              <a:solidFill>
                <a:schemeClr val="dk1"/>
              </a:solidFill>
              <a:latin typeface="Mulish"/>
              <a:ea typeface="Mulish"/>
              <a:cs typeface="Mulish"/>
              <a:sym typeface="Mulish"/>
            </a:endParaRPr>
          </a:p>
          <a:p>
            <a:pPr marL="0" marR="0" lvl="0" indent="0" algn="ctr" rtl="0">
              <a:lnSpc>
                <a:spcPct val="100000"/>
              </a:lnSpc>
              <a:spcBef>
                <a:spcPts val="0"/>
              </a:spcBef>
              <a:spcAft>
                <a:spcPts val="0"/>
              </a:spcAft>
              <a:buClr>
                <a:srgbClr val="000000"/>
              </a:buClr>
              <a:buSzPts val="2000"/>
              <a:buFont typeface="Arial"/>
              <a:buNone/>
            </a:pPr>
            <a:r>
              <a:rPr lang="fr-FR" sz="1600" b="0" i="0" u="none" strike="noStrike" cap="none" dirty="0">
                <a:solidFill>
                  <a:schemeClr val="dk1"/>
                </a:solidFill>
                <a:latin typeface="Mulish"/>
                <a:ea typeface="Mulish"/>
                <a:cs typeface="Mulish"/>
                <a:sym typeface="Mulish"/>
              </a:rPr>
              <a:t>dont quelques-unes à distance</a:t>
            </a:r>
            <a:r>
              <a:rPr lang="fr-FR" sz="1600" b="1" i="0" u="none" strike="noStrike" cap="none" dirty="0">
                <a:solidFill>
                  <a:schemeClr val="dk1"/>
                </a:solidFill>
                <a:latin typeface="Mulish"/>
                <a:ea typeface="Mulish"/>
                <a:cs typeface="Mulish"/>
                <a:sym typeface="Mulish"/>
              </a:rPr>
              <a:t> </a:t>
            </a:r>
            <a:endParaRPr sz="1600" b="1" i="0" u="none" strike="noStrike" cap="none" dirty="0">
              <a:solidFill>
                <a:schemeClr val="dk1"/>
              </a:solidFill>
              <a:latin typeface="Mulish"/>
              <a:ea typeface="Mulish"/>
              <a:cs typeface="Mulish"/>
              <a:sym typeface="Mulish"/>
            </a:endParaRPr>
          </a:p>
        </p:txBody>
      </p:sp>
      <p:sp>
        <p:nvSpPr>
          <p:cNvPr id="123" name="Google Shape;123;p3"/>
          <p:cNvSpPr txBox="1">
            <a:spLocks noGrp="1"/>
          </p:cNvSpPr>
          <p:nvPr>
            <p:ph type="title"/>
          </p:nvPr>
        </p:nvSpPr>
        <p:spPr>
          <a:xfrm>
            <a:off x="997779" y="236427"/>
            <a:ext cx="7292451" cy="8451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400"/>
              <a:buNone/>
            </a:pPr>
            <a:r>
              <a:rPr lang="fr-FR" sz="3600" b="1" dirty="0">
                <a:solidFill>
                  <a:srgbClr val="0070C0"/>
                </a:solidFill>
              </a:rPr>
              <a:t>LES ÉVÉNEMENTS PRÉVUS SUR 2024</a:t>
            </a:r>
            <a:endParaRPr lang="fr-FR" sz="3600" dirty="0">
              <a:solidFill>
                <a:srgbClr val="0070C0"/>
              </a:solidFill>
            </a:endParaRPr>
          </a:p>
        </p:txBody>
      </p:sp>
      <p:sp>
        <p:nvSpPr>
          <p:cNvPr id="124" name="Google Shape;124;p3"/>
          <p:cNvSpPr/>
          <p:nvPr/>
        </p:nvSpPr>
        <p:spPr>
          <a:xfrm>
            <a:off x="4778103" y="4411408"/>
            <a:ext cx="819271" cy="692856"/>
          </a:xfrm>
          <a:prstGeom prst="ellipse">
            <a:avLst/>
          </a:prstGeom>
          <a:solidFill>
            <a:schemeClr val="lt1"/>
          </a:solidFill>
          <a:ln>
            <a:noFill/>
          </a:ln>
          <a:effectLst>
            <a:outerShdw blurRad="889000" dist="190500" dir="8100000" algn="tr" rotWithShape="0">
              <a:srgbClr val="000000">
                <a:alpha val="26666"/>
              </a:srgbClr>
            </a:outerShdw>
          </a:effectLst>
        </p:spPr>
        <p:txBody>
          <a:bodyPr spcFirstLastPara="1" wrap="square" lIns="45700" tIns="22850" rIns="45700" bIns="22850" anchor="ctr" anchorCtr="0">
            <a:noAutofit/>
          </a:bodyPr>
          <a:lstStyle/>
          <a:p>
            <a:pPr marL="0" marR="0" lvl="0" indent="0" algn="ctr" rtl="0">
              <a:lnSpc>
                <a:spcPct val="100000"/>
              </a:lnSpc>
              <a:spcBef>
                <a:spcPts val="0"/>
              </a:spcBef>
              <a:spcAft>
                <a:spcPts val="0"/>
              </a:spcAft>
              <a:buClr>
                <a:srgbClr val="000000"/>
              </a:buClr>
              <a:buSzPts val="3999"/>
              <a:buFont typeface="Arial"/>
              <a:buNone/>
            </a:pPr>
            <a:r>
              <a:rPr lang="fr-FR" sz="2800" b="1" i="0" u="none" strike="noStrike" cap="none" dirty="0">
                <a:solidFill>
                  <a:schemeClr val="dk1"/>
                </a:solidFill>
                <a:latin typeface="Arial"/>
                <a:ea typeface="Arial"/>
                <a:cs typeface="Arial"/>
                <a:sym typeface="Arial"/>
              </a:rPr>
              <a:t>2</a:t>
            </a:r>
            <a:endParaRPr sz="1050" b="0" i="0" u="none" strike="noStrike" cap="none" dirty="0">
              <a:solidFill>
                <a:srgbClr val="000000"/>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Shape 264"/>
        <p:cNvGrpSpPr/>
        <p:nvPr/>
      </p:nvGrpSpPr>
      <p:grpSpPr>
        <a:xfrm>
          <a:off x="0" y="0"/>
          <a:ext cx="0" cy="0"/>
          <a:chOff x="0" y="0"/>
          <a:chExt cx="0" cy="0"/>
        </a:xfrm>
      </p:grpSpPr>
      <p:sp>
        <p:nvSpPr>
          <p:cNvPr id="265" name="Google Shape;265;g22d0a3b9b41_1_0"/>
          <p:cNvSpPr/>
          <p:nvPr/>
        </p:nvSpPr>
        <p:spPr>
          <a:xfrm>
            <a:off x="3492733" y="316603"/>
            <a:ext cx="6105710" cy="6293796"/>
          </a:xfrm>
          <a:prstGeom prst="ellipse">
            <a:avLst/>
          </a:prstGeom>
          <a:noFill/>
          <a:ln w="19050" cap="flat" cmpd="sng">
            <a:solidFill>
              <a:srgbClr val="FFC000"/>
            </a:solidFill>
            <a:prstDash val="dot"/>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6" name="Google Shape;266;g22d0a3b9b41_1_0"/>
          <p:cNvSpPr txBox="1">
            <a:spLocks noGrp="1"/>
          </p:cNvSpPr>
          <p:nvPr>
            <p:ph type="title"/>
          </p:nvPr>
        </p:nvSpPr>
        <p:spPr>
          <a:xfrm>
            <a:off x="1561388" y="357768"/>
            <a:ext cx="9968400" cy="1143000"/>
          </a:xfrm>
          <a:prstGeom prst="rect">
            <a:avLst/>
          </a:prstGeom>
          <a:noFill/>
          <a:ln>
            <a:noFill/>
          </a:ln>
        </p:spPr>
        <p:txBody>
          <a:bodyPr spcFirstLastPara="1" wrap="square" lIns="91425" tIns="45700" rIns="91425" bIns="45700" anchor="ctr" anchorCtr="1">
            <a:noAutofit/>
          </a:bodyPr>
          <a:lstStyle/>
          <a:p>
            <a:pPr marL="0" lvl="0" indent="0" algn="l" rtl="0">
              <a:lnSpc>
                <a:spcPct val="100000"/>
              </a:lnSpc>
              <a:spcBef>
                <a:spcPts val="0"/>
              </a:spcBef>
              <a:spcAft>
                <a:spcPts val="0"/>
              </a:spcAft>
              <a:buSzPts val="3200"/>
              <a:buNone/>
            </a:pPr>
            <a:r>
              <a:rPr lang="fr-FR" b="1" dirty="0">
                <a:solidFill>
                  <a:srgbClr val="0070C0"/>
                </a:solidFill>
                <a:latin typeface="Arial"/>
                <a:ea typeface="Arial"/>
                <a:cs typeface="Arial"/>
                <a:sym typeface="Arial"/>
              </a:rPr>
              <a:t>AU PROGRAMME</a:t>
            </a:r>
          </a:p>
        </p:txBody>
      </p:sp>
      <p:grpSp>
        <p:nvGrpSpPr>
          <p:cNvPr id="267" name="Google Shape;267;g22d0a3b9b41_1_0"/>
          <p:cNvGrpSpPr/>
          <p:nvPr/>
        </p:nvGrpSpPr>
        <p:grpSpPr>
          <a:xfrm>
            <a:off x="1863089" y="1775691"/>
            <a:ext cx="3089484" cy="4303048"/>
            <a:chOff x="1100619" y="283725"/>
            <a:chExt cx="2108431" cy="4076400"/>
          </a:xfrm>
        </p:grpSpPr>
        <p:sp>
          <p:nvSpPr>
            <p:cNvPr id="268" name="Google Shape;268;g22d0a3b9b41_1_0"/>
            <p:cNvSpPr/>
            <p:nvPr/>
          </p:nvSpPr>
          <p:spPr>
            <a:xfrm>
              <a:off x="1178650" y="283725"/>
              <a:ext cx="2030400" cy="4076400"/>
            </a:xfrm>
            <a:prstGeom prst="rect">
              <a:avLst/>
            </a:prstGeom>
            <a:solidFill>
              <a:srgbClr val="C14266"/>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9" name="Google Shape;269;g22d0a3b9b41_1_0"/>
            <p:cNvSpPr/>
            <p:nvPr/>
          </p:nvSpPr>
          <p:spPr>
            <a:xfrm>
              <a:off x="1118224" y="341749"/>
              <a:ext cx="2048100" cy="2490600"/>
            </a:xfrm>
            <a:prstGeom prst="rect">
              <a:avLst/>
            </a:prstGeom>
            <a:solidFill>
              <a:srgbClr val="FFFFFF"/>
            </a:solidFill>
            <a:ln w="19050" cap="flat" cmpd="sng">
              <a:solidFill>
                <a:srgbClr val="9A97CA"/>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0" name="Google Shape;270;g22d0a3b9b41_1_0"/>
            <p:cNvSpPr/>
            <p:nvPr/>
          </p:nvSpPr>
          <p:spPr>
            <a:xfrm>
              <a:off x="1286352" y="986334"/>
              <a:ext cx="1815000" cy="608100"/>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fr-FR" sz="1600" b="0" i="0" u="none" strike="noStrike" cap="none" dirty="0">
                  <a:solidFill>
                    <a:schemeClr val="dk1"/>
                  </a:solidFill>
                  <a:latin typeface="Arial"/>
                  <a:ea typeface="Arial"/>
                  <a:cs typeface="Arial"/>
                  <a:sym typeface="Arial"/>
                </a:rPr>
                <a:t>Témoignages d’experts et de partenaires </a:t>
              </a:r>
              <a:endParaRPr sz="1600" b="0" i="0" u="none" strike="noStrike" cap="none" dirty="0">
                <a:solidFill>
                  <a:schemeClr val="dk1"/>
                </a:solidFill>
                <a:latin typeface="Arial"/>
                <a:ea typeface="Arial"/>
                <a:cs typeface="Arial"/>
                <a:sym typeface="Arial"/>
              </a:endParaRPr>
            </a:p>
          </p:txBody>
        </p:sp>
        <p:sp>
          <p:nvSpPr>
            <p:cNvPr id="271" name="Google Shape;271;g22d0a3b9b41_1_0"/>
            <p:cNvSpPr/>
            <p:nvPr/>
          </p:nvSpPr>
          <p:spPr>
            <a:xfrm>
              <a:off x="1233923" y="1846625"/>
              <a:ext cx="1815000" cy="829800"/>
            </a:xfrm>
            <a:prstGeom prst="rect">
              <a:avLst/>
            </a:prstGeom>
            <a:noFill/>
            <a:ln>
              <a:noFill/>
            </a:ln>
          </p:spPr>
          <p:txBody>
            <a:bodyPr spcFirstLastPara="1" wrap="square" lIns="121900" tIns="121900" rIns="121900" bIns="121900" anchor="t" anchorCtr="0">
              <a:noAutofit/>
            </a:bodyPr>
            <a:lstStyle/>
            <a:p>
              <a:pPr marL="0" marR="0" lvl="0" indent="0" algn="l" rtl="0">
                <a:lnSpc>
                  <a:spcPct val="115000"/>
                </a:lnSpc>
                <a:spcBef>
                  <a:spcPts val="0"/>
                </a:spcBef>
                <a:spcAft>
                  <a:spcPts val="0"/>
                </a:spcAft>
                <a:buClr>
                  <a:srgbClr val="000000"/>
                </a:buClr>
                <a:buSzPts val="1100"/>
                <a:buFont typeface="Arial"/>
                <a:buNone/>
              </a:pPr>
              <a:r>
                <a:rPr lang="fr-FR" sz="1100" b="0" i="0" u="none" strike="noStrike" cap="none" dirty="0">
                  <a:solidFill>
                    <a:schemeClr val="dk1"/>
                  </a:solidFill>
                  <a:latin typeface="Arial"/>
                  <a:ea typeface="Arial"/>
                  <a:cs typeface="Arial"/>
                  <a:sym typeface="Arial"/>
                </a:rPr>
                <a:t>Compléter ses apprentissages, découvrir des retours d’expérience, de nouveaux outils….faites vos demandes!</a:t>
              </a:r>
              <a:endParaRPr sz="1100" b="0" i="0" u="none" strike="noStrike" cap="none" dirty="0">
                <a:solidFill>
                  <a:schemeClr val="dk1"/>
                </a:solidFill>
                <a:latin typeface="Arial"/>
                <a:ea typeface="Arial"/>
                <a:cs typeface="Arial"/>
                <a:sym typeface="Arial"/>
              </a:endParaRPr>
            </a:p>
          </p:txBody>
        </p:sp>
        <p:sp>
          <p:nvSpPr>
            <p:cNvPr id="272" name="Google Shape;272;g22d0a3b9b41_1_0"/>
            <p:cNvSpPr/>
            <p:nvPr/>
          </p:nvSpPr>
          <p:spPr>
            <a:xfrm>
              <a:off x="1100619" y="447873"/>
              <a:ext cx="2048100" cy="675000"/>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rgbClr val="000000"/>
                </a:buClr>
                <a:buSzPts val="2200"/>
                <a:buFont typeface="Arial"/>
                <a:buNone/>
              </a:pPr>
              <a:r>
                <a:rPr lang="fr-FR" sz="2200" b="1" i="0" u="none" strike="noStrike" cap="none">
                  <a:solidFill>
                    <a:srgbClr val="C14266"/>
                  </a:solidFill>
                  <a:latin typeface="Arial"/>
                  <a:ea typeface="Arial"/>
                  <a:cs typeface="Arial"/>
                  <a:sym typeface="Arial"/>
                </a:rPr>
                <a:t>Webinaires </a:t>
              </a:r>
              <a:endParaRPr sz="2200" b="0" i="0" u="none" strike="noStrike" cap="none">
                <a:solidFill>
                  <a:srgbClr val="C14266"/>
                </a:solidFill>
                <a:latin typeface="Arial"/>
                <a:ea typeface="Arial"/>
                <a:cs typeface="Arial"/>
                <a:sym typeface="Arial"/>
              </a:endParaRPr>
            </a:p>
          </p:txBody>
        </p:sp>
        <p:sp>
          <p:nvSpPr>
            <p:cNvPr id="273" name="Google Shape;273;g22d0a3b9b41_1_0"/>
            <p:cNvSpPr/>
            <p:nvPr/>
          </p:nvSpPr>
          <p:spPr>
            <a:xfrm rot="5400000">
              <a:off x="1938871" y="2785391"/>
              <a:ext cx="389100" cy="278100"/>
            </a:xfrm>
            <a:prstGeom prst="rightArrow">
              <a:avLst>
                <a:gd name="adj1" fmla="val 34239"/>
                <a:gd name="adj2" fmla="val 57035"/>
              </a:avLst>
            </a:pr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4" name="Google Shape;274;g22d0a3b9b41_1_0"/>
            <p:cNvSpPr/>
            <p:nvPr/>
          </p:nvSpPr>
          <p:spPr>
            <a:xfrm>
              <a:off x="1118308" y="3172455"/>
              <a:ext cx="2030400" cy="1085400"/>
            </a:xfrm>
            <a:prstGeom prst="rect">
              <a:avLst/>
            </a:prstGeom>
            <a:noFill/>
            <a:ln>
              <a:noFill/>
            </a:ln>
          </p:spPr>
          <p:txBody>
            <a:bodyPr spcFirstLastPara="1" wrap="square" lIns="121900" tIns="121900" rIns="121900" bIns="121900" anchor="t" anchorCtr="0">
              <a:noAutofit/>
            </a:bodyPr>
            <a:lstStyle/>
            <a:p>
              <a:pPr marL="609600" marR="0" lvl="0" indent="0" algn="l" rtl="0">
                <a:lnSpc>
                  <a:spcPct val="115000"/>
                </a:lnSpc>
                <a:spcBef>
                  <a:spcPts val="0"/>
                </a:spcBef>
                <a:spcAft>
                  <a:spcPts val="0"/>
                </a:spcAft>
                <a:buClr>
                  <a:srgbClr val="000000"/>
                </a:buClr>
                <a:buSzPts val="1100"/>
                <a:buFont typeface="Arial"/>
                <a:buNone/>
              </a:pPr>
              <a:endParaRPr sz="1100" b="0" i="0" u="none" strike="noStrike" cap="none">
                <a:solidFill>
                  <a:srgbClr val="FFFFFF"/>
                </a:solidFill>
                <a:latin typeface="Arial"/>
                <a:ea typeface="Arial"/>
                <a:cs typeface="Arial"/>
                <a:sym typeface="Arial"/>
              </a:endParaRPr>
            </a:p>
          </p:txBody>
        </p:sp>
      </p:grpSp>
      <p:grpSp>
        <p:nvGrpSpPr>
          <p:cNvPr id="275" name="Google Shape;275;g22d0a3b9b41_1_0"/>
          <p:cNvGrpSpPr/>
          <p:nvPr/>
        </p:nvGrpSpPr>
        <p:grpSpPr>
          <a:xfrm>
            <a:off x="8169967" y="1775691"/>
            <a:ext cx="3063688" cy="4303048"/>
            <a:chOff x="1118224" y="283725"/>
            <a:chExt cx="2090826" cy="4076400"/>
          </a:xfrm>
        </p:grpSpPr>
        <p:sp>
          <p:nvSpPr>
            <p:cNvPr id="276" name="Google Shape;276;g22d0a3b9b41_1_0"/>
            <p:cNvSpPr/>
            <p:nvPr/>
          </p:nvSpPr>
          <p:spPr>
            <a:xfrm>
              <a:off x="1178650" y="283725"/>
              <a:ext cx="2030400" cy="4076400"/>
            </a:xfrm>
            <a:prstGeom prst="rect">
              <a:avLst/>
            </a:prstGeom>
            <a:solidFill>
              <a:srgbClr val="EC6606"/>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7" name="Google Shape;277;g22d0a3b9b41_1_0"/>
            <p:cNvSpPr/>
            <p:nvPr/>
          </p:nvSpPr>
          <p:spPr>
            <a:xfrm>
              <a:off x="1118224" y="341749"/>
              <a:ext cx="2048100" cy="2490600"/>
            </a:xfrm>
            <a:prstGeom prst="rect">
              <a:avLst/>
            </a:prstGeom>
            <a:solidFill>
              <a:srgbClr val="FFFFFF"/>
            </a:solidFill>
            <a:ln w="19050" cap="flat" cmpd="sng">
              <a:solidFill>
                <a:srgbClr val="65C4D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8" name="Google Shape;278;g22d0a3b9b41_1_0"/>
            <p:cNvSpPr/>
            <p:nvPr/>
          </p:nvSpPr>
          <p:spPr>
            <a:xfrm>
              <a:off x="1233923" y="1043174"/>
              <a:ext cx="1815000" cy="608100"/>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fr-FR" sz="1600" b="0" i="0" u="none" strike="noStrike" cap="none">
                  <a:solidFill>
                    <a:schemeClr val="dk1"/>
                  </a:solidFill>
                  <a:latin typeface="Arial"/>
                  <a:ea typeface="Arial"/>
                  <a:cs typeface="Arial"/>
                  <a:sym typeface="Arial"/>
                </a:rPr>
                <a:t>Témoignages inspirants &amp; tendances</a:t>
              </a:r>
              <a:endParaRPr sz="1600" b="0" i="0" u="none" strike="noStrike" cap="none">
                <a:solidFill>
                  <a:schemeClr val="dk1"/>
                </a:solidFill>
                <a:latin typeface="Arial"/>
                <a:ea typeface="Arial"/>
                <a:cs typeface="Arial"/>
                <a:sym typeface="Arial"/>
              </a:endParaRPr>
            </a:p>
          </p:txBody>
        </p:sp>
        <p:sp>
          <p:nvSpPr>
            <p:cNvPr id="279" name="Google Shape;279;g22d0a3b9b41_1_0"/>
            <p:cNvSpPr/>
            <p:nvPr/>
          </p:nvSpPr>
          <p:spPr>
            <a:xfrm>
              <a:off x="1233923" y="1846625"/>
              <a:ext cx="1815000" cy="829800"/>
            </a:xfrm>
            <a:prstGeom prst="rect">
              <a:avLst/>
            </a:prstGeom>
            <a:noFill/>
            <a:ln>
              <a:noFill/>
            </a:ln>
          </p:spPr>
          <p:txBody>
            <a:bodyPr spcFirstLastPara="1" wrap="square" lIns="121900" tIns="121900" rIns="121900" bIns="121900" anchor="t" anchorCtr="0">
              <a:noAutofit/>
            </a:bodyPr>
            <a:lstStyle/>
            <a:p>
              <a:pPr marL="0" marR="0" lvl="0" indent="0" algn="l" rtl="0">
                <a:lnSpc>
                  <a:spcPct val="115000"/>
                </a:lnSpc>
                <a:spcBef>
                  <a:spcPts val="0"/>
                </a:spcBef>
                <a:spcAft>
                  <a:spcPts val="0"/>
                </a:spcAft>
                <a:buClr>
                  <a:srgbClr val="000000"/>
                </a:buClr>
                <a:buSzPts val="1100"/>
                <a:buFont typeface="Arial"/>
                <a:buNone/>
              </a:pPr>
              <a:r>
                <a:rPr lang="fr-FR" sz="1100" b="0" i="0" u="none" strike="noStrike" cap="none">
                  <a:solidFill>
                    <a:schemeClr val="dk1"/>
                  </a:solidFill>
                  <a:latin typeface="Arial"/>
                  <a:ea typeface="Arial"/>
                  <a:cs typeface="Arial"/>
                  <a:sym typeface="Arial"/>
                </a:rPr>
                <a:t>Sortir de sa coquille pour une demi-journée et faire rayonner le CMIT….rendez-vous en septembre</a:t>
              </a:r>
              <a:endParaRPr sz="900" b="0" i="0" u="none" strike="noStrike" cap="none">
                <a:solidFill>
                  <a:schemeClr val="dk1"/>
                </a:solidFill>
                <a:latin typeface="Arial"/>
                <a:ea typeface="Arial"/>
                <a:cs typeface="Arial"/>
                <a:sym typeface="Arial"/>
              </a:endParaRPr>
            </a:p>
          </p:txBody>
        </p:sp>
        <p:sp>
          <p:nvSpPr>
            <p:cNvPr id="280" name="Google Shape;280;g22d0a3b9b41_1_0"/>
            <p:cNvSpPr/>
            <p:nvPr/>
          </p:nvSpPr>
          <p:spPr>
            <a:xfrm>
              <a:off x="1233850" y="470600"/>
              <a:ext cx="1815000" cy="675000"/>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fr-FR" sz="2400" b="1" i="0" u="none" strike="noStrike" cap="none">
                  <a:solidFill>
                    <a:srgbClr val="EC6606"/>
                  </a:solidFill>
                  <a:latin typeface="Arial"/>
                  <a:ea typeface="Arial"/>
                  <a:cs typeface="Arial"/>
                  <a:sym typeface="Arial"/>
                </a:rPr>
                <a:t>     Forum</a:t>
              </a:r>
              <a:endParaRPr sz="2400" b="0" i="0" u="none" strike="noStrike" cap="none">
                <a:solidFill>
                  <a:srgbClr val="EC6606"/>
                </a:solidFill>
                <a:latin typeface="Arial"/>
                <a:ea typeface="Arial"/>
                <a:cs typeface="Arial"/>
                <a:sym typeface="Arial"/>
              </a:endParaRPr>
            </a:p>
          </p:txBody>
        </p:sp>
        <p:sp>
          <p:nvSpPr>
            <p:cNvPr id="281" name="Google Shape;281;g22d0a3b9b41_1_0"/>
            <p:cNvSpPr/>
            <p:nvPr/>
          </p:nvSpPr>
          <p:spPr>
            <a:xfrm rot="5400000">
              <a:off x="1938871" y="2785391"/>
              <a:ext cx="389100" cy="278100"/>
            </a:xfrm>
            <a:prstGeom prst="rightArrow">
              <a:avLst>
                <a:gd name="adj1" fmla="val 34239"/>
                <a:gd name="adj2" fmla="val 57035"/>
              </a:avLst>
            </a:pr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2" name="Google Shape;282;g22d0a3b9b41_1_0"/>
            <p:cNvSpPr/>
            <p:nvPr/>
          </p:nvSpPr>
          <p:spPr>
            <a:xfrm>
              <a:off x="1118308" y="3116570"/>
              <a:ext cx="2030400" cy="1085400"/>
            </a:xfrm>
            <a:prstGeom prst="rect">
              <a:avLst/>
            </a:prstGeom>
            <a:noFill/>
            <a:ln>
              <a:noFill/>
            </a:ln>
          </p:spPr>
          <p:txBody>
            <a:bodyPr spcFirstLastPara="1" wrap="square" lIns="121900" tIns="121900" rIns="121900" bIns="121900" anchor="t" anchorCtr="0">
              <a:noAutofit/>
            </a:bodyPr>
            <a:lstStyle/>
            <a:p>
              <a:pPr marL="609600" marR="0" lvl="0" indent="-374650" algn="l" rtl="0">
                <a:lnSpc>
                  <a:spcPct val="115000"/>
                </a:lnSpc>
                <a:spcBef>
                  <a:spcPts val="0"/>
                </a:spcBef>
                <a:spcAft>
                  <a:spcPts val="0"/>
                </a:spcAft>
                <a:buClr>
                  <a:srgbClr val="FFFFFF"/>
                </a:buClr>
                <a:buSzPts val="1100"/>
                <a:buFont typeface="Roboto"/>
                <a:buChar char="●"/>
              </a:pPr>
              <a:r>
                <a:rPr lang="fr-FR" sz="1200" b="0" i="0" u="none" strike="noStrike" cap="none" dirty="0">
                  <a:solidFill>
                    <a:srgbClr val="FFFFFF"/>
                  </a:solidFill>
                  <a:latin typeface="Arial"/>
                  <a:ea typeface="Arial"/>
                  <a:cs typeface="Arial"/>
                  <a:sym typeface="Arial"/>
                </a:rPr>
                <a:t>IA </a:t>
              </a:r>
              <a:endParaRPr sz="1200" b="0" i="0" u="none" strike="noStrike" cap="none" dirty="0">
                <a:solidFill>
                  <a:srgbClr val="FFFFFF"/>
                </a:solidFill>
                <a:latin typeface="Arial"/>
                <a:ea typeface="Arial"/>
                <a:cs typeface="Arial"/>
                <a:sym typeface="Arial"/>
              </a:endParaRPr>
            </a:p>
            <a:p>
              <a:pPr marL="609600" marR="0" lvl="0" indent="-374650" algn="l" rtl="0">
                <a:lnSpc>
                  <a:spcPct val="115000"/>
                </a:lnSpc>
                <a:spcBef>
                  <a:spcPts val="0"/>
                </a:spcBef>
                <a:spcAft>
                  <a:spcPts val="0"/>
                </a:spcAft>
                <a:buClr>
                  <a:srgbClr val="FFFFFF"/>
                </a:buClr>
                <a:buSzPts val="1100"/>
                <a:buFont typeface="Arial"/>
                <a:buChar char="●"/>
              </a:pPr>
              <a:r>
                <a:rPr lang="fr-FR" sz="1200" b="0" i="0" u="none" strike="noStrike" cap="none" dirty="0">
                  <a:solidFill>
                    <a:srgbClr val="FFFFFF"/>
                  </a:solidFill>
                  <a:latin typeface="Arial"/>
                  <a:ea typeface="Arial"/>
                  <a:cs typeface="Arial"/>
                  <a:sym typeface="Arial"/>
                </a:rPr>
                <a:t>Idées bienvenues</a:t>
              </a:r>
              <a:endParaRPr sz="1200" b="0" i="0" u="none" strike="noStrike" cap="none" dirty="0">
                <a:solidFill>
                  <a:srgbClr val="FFFFFF"/>
                </a:solidFill>
                <a:latin typeface="Arial"/>
                <a:ea typeface="Arial"/>
                <a:cs typeface="Arial"/>
                <a:sym typeface="Arial"/>
              </a:endParaRPr>
            </a:p>
            <a:p>
              <a:pPr marL="609600" marR="0" lvl="0" indent="-374650" algn="l" rtl="0">
                <a:lnSpc>
                  <a:spcPct val="115000"/>
                </a:lnSpc>
                <a:spcBef>
                  <a:spcPts val="0"/>
                </a:spcBef>
                <a:spcAft>
                  <a:spcPts val="0"/>
                </a:spcAft>
                <a:buClr>
                  <a:srgbClr val="FFFFFF"/>
                </a:buClr>
                <a:buSzPts val="1100"/>
                <a:buFont typeface="Arial"/>
                <a:buChar char="●"/>
              </a:pPr>
              <a:r>
                <a:rPr lang="fr-FR" sz="1200" b="0" i="0" u="none" strike="noStrike" cap="none" dirty="0">
                  <a:solidFill>
                    <a:srgbClr val="FFFFFF"/>
                  </a:solidFill>
                  <a:latin typeface="Arial"/>
                  <a:ea typeface="Arial"/>
                  <a:cs typeface="Arial"/>
                  <a:sym typeface="Arial"/>
                </a:rPr>
                <a:t>Recrutement</a:t>
              </a:r>
              <a:endParaRPr sz="1200" b="0" i="0" u="none" strike="noStrike" cap="none" dirty="0">
                <a:solidFill>
                  <a:srgbClr val="FFFFFF"/>
                </a:solidFill>
                <a:latin typeface="Arial"/>
                <a:ea typeface="Arial"/>
                <a:cs typeface="Arial"/>
                <a:sym typeface="Arial"/>
              </a:endParaRPr>
            </a:p>
          </p:txBody>
        </p:sp>
      </p:grpSp>
      <p:pic>
        <p:nvPicPr>
          <p:cNvPr id="283" name="Google Shape;283;g22d0a3b9b41_1_0"/>
          <p:cNvPicPr preferRelativeResize="0"/>
          <p:nvPr/>
        </p:nvPicPr>
        <p:blipFill rotWithShape="1">
          <a:blip r:embed="rId3">
            <a:alphaModFix/>
          </a:blip>
          <a:srcRect/>
          <a:stretch/>
        </p:blipFill>
        <p:spPr>
          <a:xfrm>
            <a:off x="2285239" y="4944491"/>
            <a:ext cx="920500" cy="920500"/>
          </a:xfrm>
          <a:prstGeom prst="rect">
            <a:avLst/>
          </a:prstGeom>
          <a:noFill/>
          <a:ln>
            <a:noFill/>
          </a:ln>
        </p:spPr>
      </p:pic>
      <p:grpSp>
        <p:nvGrpSpPr>
          <p:cNvPr id="284" name="Google Shape;284;g22d0a3b9b41_1_0"/>
          <p:cNvGrpSpPr/>
          <p:nvPr/>
        </p:nvGrpSpPr>
        <p:grpSpPr>
          <a:xfrm>
            <a:off x="5029426" y="1775691"/>
            <a:ext cx="3063688" cy="4303048"/>
            <a:chOff x="1118224" y="283725"/>
            <a:chExt cx="2090826" cy="4076400"/>
          </a:xfrm>
        </p:grpSpPr>
        <p:sp>
          <p:nvSpPr>
            <p:cNvPr id="285" name="Google Shape;285;g22d0a3b9b41_1_0"/>
            <p:cNvSpPr/>
            <p:nvPr/>
          </p:nvSpPr>
          <p:spPr>
            <a:xfrm>
              <a:off x="1178650" y="283725"/>
              <a:ext cx="2030400" cy="4076400"/>
            </a:xfrm>
            <a:prstGeom prst="rect">
              <a:avLst/>
            </a:prstGeom>
            <a:solidFill>
              <a:srgbClr val="006386"/>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6" name="Google Shape;286;g22d0a3b9b41_1_0"/>
            <p:cNvSpPr/>
            <p:nvPr/>
          </p:nvSpPr>
          <p:spPr>
            <a:xfrm>
              <a:off x="1118224" y="341749"/>
              <a:ext cx="2048100" cy="2490600"/>
            </a:xfrm>
            <a:prstGeom prst="rect">
              <a:avLst/>
            </a:prstGeom>
            <a:solidFill>
              <a:srgbClr val="FFFFFF"/>
            </a:solidFill>
            <a:ln w="19050" cap="flat" cmpd="sng">
              <a:solidFill>
                <a:srgbClr val="B1CF6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7" name="Google Shape;287;g22d0a3b9b41_1_0"/>
            <p:cNvSpPr/>
            <p:nvPr/>
          </p:nvSpPr>
          <p:spPr>
            <a:xfrm>
              <a:off x="1225912" y="1043174"/>
              <a:ext cx="1815000" cy="608100"/>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fr-FR" sz="1600" b="0" i="0" u="none" strike="noStrike" cap="none">
                  <a:solidFill>
                    <a:schemeClr val="dk1"/>
                  </a:solidFill>
                  <a:latin typeface="Arial"/>
                  <a:ea typeface="Arial"/>
                  <a:cs typeface="Arial"/>
                  <a:sym typeface="Arial"/>
                </a:rPr>
                <a:t>Regards croisés, échanges entre pairs</a:t>
              </a:r>
              <a:endParaRPr sz="1600" b="0" i="0" u="none" strike="noStrike" cap="none">
                <a:solidFill>
                  <a:schemeClr val="dk1"/>
                </a:solidFill>
                <a:latin typeface="Arial"/>
                <a:ea typeface="Arial"/>
                <a:cs typeface="Arial"/>
                <a:sym typeface="Arial"/>
              </a:endParaRPr>
            </a:p>
          </p:txBody>
        </p:sp>
        <p:sp>
          <p:nvSpPr>
            <p:cNvPr id="288" name="Google Shape;288;g22d0a3b9b41_1_0"/>
            <p:cNvSpPr/>
            <p:nvPr/>
          </p:nvSpPr>
          <p:spPr>
            <a:xfrm>
              <a:off x="1233923" y="1846625"/>
              <a:ext cx="1815000" cy="829800"/>
            </a:xfrm>
            <a:prstGeom prst="rect">
              <a:avLst/>
            </a:prstGeom>
            <a:noFill/>
            <a:ln>
              <a:noFill/>
            </a:ln>
          </p:spPr>
          <p:txBody>
            <a:bodyPr spcFirstLastPara="1" wrap="square" lIns="121900" tIns="121900" rIns="121900" bIns="121900" anchor="t" anchorCtr="0">
              <a:noAutofit/>
            </a:bodyPr>
            <a:lstStyle/>
            <a:p>
              <a:pPr marL="0" marR="0" lvl="0" indent="0" algn="l" rtl="0">
                <a:lnSpc>
                  <a:spcPct val="115000"/>
                </a:lnSpc>
                <a:spcBef>
                  <a:spcPts val="0"/>
                </a:spcBef>
                <a:spcAft>
                  <a:spcPts val="0"/>
                </a:spcAft>
                <a:buClr>
                  <a:srgbClr val="000000"/>
                </a:buClr>
                <a:buSzPts val="1100"/>
                <a:buFont typeface="Arial"/>
                <a:buNone/>
              </a:pPr>
              <a:r>
                <a:rPr lang="fr-FR" sz="1100" b="0" i="0" u="none" strike="noStrike" cap="none">
                  <a:solidFill>
                    <a:schemeClr val="dk1"/>
                  </a:solidFill>
                  <a:latin typeface="Arial"/>
                  <a:ea typeface="Arial"/>
                  <a:cs typeface="Arial"/>
                  <a:sym typeface="Arial"/>
                </a:rPr>
                <a:t>Revisiter ses processus, échanger avec d’autres directions marketing ou échanger avec d’autres départements</a:t>
              </a:r>
              <a:endParaRPr sz="900" b="0" i="0" u="none" strike="noStrike" cap="none">
                <a:solidFill>
                  <a:schemeClr val="dk1"/>
                </a:solidFill>
                <a:latin typeface="Arial"/>
                <a:ea typeface="Arial"/>
                <a:cs typeface="Arial"/>
                <a:sym typeface="Arial"/>
              </a:endParaRPr>
            </a:p>
          </p:txBody>
        </p:sp>
        <p:sp>
          <p:nvSpPr>
            <p:cNvPr id="289" name="Google Shape;289;g22d0a3b9b41_1_0"/>
            <p:cNvSpPr/>
            <p:nvPr/>
          </p:nvSpPr>
          <p:spPr>
            <a:xfrm rot="5400000">
              <a:off x="1938871" y="2785391"/>
              <a:ext cx="389100" cy="278100"/>
            </a:xfrm>
            <a:prstGeom prst="rightArrow">
              <a:avLst>
                <a:gd name="adj1" fmla="val 34239"/>
                <a:gd name="adj2" fmla="val 57035"/>
              </a:avLst>
            </a:pr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0" name="Google Shape;290;g22d0a3b9b41_1_0"/>
            <p:cNvSpPr/>
            <p:nvPr/>
          </p:nvSpPr>
          <p:spPr>
            <a:xfrm>
              <a:off x="1118308" y="3116571"/>
              <a:ext cx="2030400" cy="1085400"/>
            </a:xfrm>
            <a:prstGeom prst="rect">
              <a:avLst/>
            </a:prstGeom>
            <a:noFill/>
            <a:ln>
              <a:noFill/>
            </a:ln>
          </p:spPr>
          <p:txBody>
            <a:bodyPr spcFirstLastPara="1" wrap="square" lIns="121900" tIns="121900" rIns="121900" bIns="121900" anchor="t" anchorCtr="0">
              <a:noAutofit/>
            </a:bodyPr>
            <a:lstStyle/>
            <a:p>
              <a:pPr marL="609600" marR="0" lvl="0" indent="-374650" algn="l" rtl="0">
                <a:lnSpc>
                  <a:spcPct val="115000"/>
                </a:lnSpc>
                <a:spcBef>
                  <a:spcPts val="0"/>
                </a:spcBef>
                <a:spcAft>
                  <a:spcPts val="0"/>
                </a:spcAft>
                <a:buClr>
                  <a:srgbClr val="FFFFFF"/>
                </a:buClr>
                <a:buSzPts val="1100"/>
                <a:buFont typeface="Roboto"/>
                <a:buChar char="●"/>
              </a:pPr>
              <a:r>
                <a:rPr lang="fr-FR" sz="1200" b="0" i="0" u="none" strike="noStrike" cap="none" dirty="0">
                  <a:solidFill>
                    <a:srgbClr val="FFFFFF"/>
                  </a:solidFill>
                  <a:latin typeface="Arial"/>
                  <a:ea typeface="Arial"/>
                  <a:cs typeface="Arial"/>
                  <a:sym typeface="Arial"/>
                </a:rPr>
                <a:t>Outils d’IA</a:t>
              </a:r>
              <a:endParaRPr sz="1200" b="0" i="0" u="none" strike="noStrike" cap="none" dirty="0">
                <a:solidFill>
                  <a:srgbClr val="FFFFFF"/>
                </a:solidFill>
                <a:latin typeface="Arial"/>
                <a:ea typeface="Arial"/>
                <a:cs typeface="Arial"/>
                <a:sym typeface="Arial"/>
              </a:endParaRPr>
            </a:p>
            <a:p>
              <a:pPr marL="609600" marR="0" lvl="0" indent="-374650" algn="l" rtl="0">
                <a:lnSpc>
                  <a:spcPct val="115000"/>
                </a:lnSpc>
                <a:spcBef>
                  <a:spcPts val="0"/>
                </a:spcBef>
                <a:spcAft>
                  <a:spcPts val="0"/>
                </a:spcAft>
                <a:buClr>
                  <a:srgbClr val="FFFFFF"/>
                </a:buClr>
                <a:buSzPts val="1100"/>
                <a:buFont typeface="Roboto"/>
                <a:buChar char="●"/>
              </a:pPr>
              <a:r>
                <a:rPr lang="fr-FR" sz="1200" b="0" i="0" u="none" strike="noStrike" cap="none" dirty="0">
                  <a:solidFill>
                    <a:srgbClr val="FFFFFF"/>
                  </a:solidFill>
                  <a:latin typeface="Arial"/>
                  <a:ea typeface="Arial"/>
                  <a:cs typeface="Arial"/>
                  <a:sym typeface="Arial"/>
                </a:rPr>
                <a:t>Nouveau format à tester (Co-dev)</a:t>
              </a:r>
              <a:endParaRPr sz="1200" b="0" i="0" u="none" strike="noStrike" cap="none" dirty="0">
                <a:solidFill>
                  <a:srgbClr val="FFFFFF"/>
                </a:solidFill>
                <a:latin typeface="Arial"/>
                <a:ea typeface="Arial"/>
                <a:cs typeface="Arial"/>
                <a:sym typeface="Arial"/>
              </a:endParaRPr>
            </a:p>
            <a:p>
              <a:pPr marL="609600" marR="0" lvl="0" indent="-374650" algn="l" rtl="0">
                <a:lnSpc>
                  <a:spcPct val="115000"/>
                </a:lnSpc>
                <a:spcBef>
                  <a:spcPts val="0"/>
                </a:spcBef>
                <a:spcAft>
                  <a:spcPts val="0"/>
                </a:spcAft>
                <a:buClr>
                  <a:srgbClr val="FFFFFF"/>
                </a:buClr>
                <a:buSzPts val="1100"/>
                <a:buFont typeface="Roboto"/>
                <a:buChar char="●"/>
              </a:pPr>
              <a:r>
                <a:rPr lang="fr-FR" sz="1200" b="0" i="0" u="none" strike="noStrike" cap="none" dirty="0">
                  <a:solidFill>
                    <a:srgbClr val="FFFFFF"/>
                  </a:solidFill>
                  <a:latin typeface="Arial"/>
                  <a:ea typeface="Arial"/>
                  <a:cs typeface="Arial"/>
                  <a:sym typeface="Arial"/>
                </a:rPr>
                <a:t>Sales &amp; Marketing</a:t>
              </a:r>
              <a:endParaRPr sz="1200" b="0" i="0" u="none" strike="noStrike" cap="none" dirty="0">
                <a:solidFill>
                  <a:srgbClr val="FFFFFF"/>
                </a:solidFill>
                <a:latin typeface="Arial"/>
                <a:ea typeface="Arial"/>
                <a:cs typeface="Arial"/>
                <a:sym typeface="Arial"/>
              </a:endParaRPr>
            </a:p>
            <a:p>
              <a:pPr marL="609600" marR="0" lvl="0" indent="-374650" algn="l" rtl="0">
                <a:lnSpc>
                  <a:spcPct val="115000"/>
                </a:lnSpc>
                <a:spcBef>
                  <a:spcPts val="0"/>
                </a:spcBef>
                <a:spcAft>
                  <a:spcPts val="0"/>
                </a:spcAft>
                <a:buClr>
                  <a:srgbClr val="FFFFFF"/>
                </a:buClr>
                <a:buSzPts val="1100"/>
                <a:buFont typeface="Roboto"/>
                <a:buChar char="●"/>
              </a:pPr>
              <a:r>
                <a:rPr lang="fr-FR" sz="1200" b="0" i="0" u="none" strike="noStrike" cap="none" dirty="0">
                  <a:solidFill>
                    <a:srgbClr val="FFFFFF"/>
                  </a:solidFill>
                  <a:latin typeface="Arial"/>
                  <a:ea typeface="Arial"/>
                  <a:cs typeface="Arial"/>
                  <a:sym typeface="Arial"/>
                </a:rPr>
                <a:t>Marketing Responsable</a:t>
              </a:r>
              <a:endParaRPr sz="1200" b="0" i="0" u="none" strike="noStrike" cap="none" dirty="0">
                <a:solidFill>
                  <a:srgbClr val="FFFFFF"/>
                </a:solidFill>
                <a:latin typeface="Arial"/>
                <a:ea typeface="Arial"/>
                <a:cs typeface="Arial"/>
                <a:sym typeface="Arial"/>
              </a:endParaRPr>
            </a:p>
          </p:txBody>
        </p:sp>
        <p:sp>
          <p:nvSpPr>
            <p:cNvPr id="291" name="Google Shape;291;g22d0a3b9b41_1_0"/>
            <p:cNvSpPr/>
            <p:nvPr/>
          </p:nvSpPr>
          <p:spPr>
            <a:xfrm>
              <a:off x="1276229" y="470609"/>
              <a:ext cx="1772700" cy="675000"/>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fr-FR" sz="2400" b="1" i="0" u="none" strike="noStrike" cap="none">
                  <a:solidFill>
                    <a:srgbClr val="006386"/>
                  </a:solidFill>
                  <a:latin typeface="Arial"/>
                  <a:ea typeface="Arial"/>
                  <a:cs typeface="Arial"/>
                  <a:sym typeface="Arial"/>
                </a:rPr>
                <a:t>Come &amp; Share</a:t>
              </a:r>
              <a:endParaRPr sz="2400" b="0" i="0" u="none" strike="noStrike" cap="none">
                <a:solidFill>
                  <a:srgbClr val="006386"/>
                </a:solidFill>
                <a:latin typeface="Arial"/>
                <a:ea typeface="Arial"/>
                <a:cs typeface="Arial"/>
                <a:sym typeface="Arial"/>
              </a:endParaRPr>
            </a:p>
          </p:txBody>
        </p:sp>
      </p:grpSp>
      <p:pic>
        <p:nvPicPr>
          <p:cNvPr id="292" name="Google Shape;292;g22d0a3b9b41_1_0"/>
          <p:cNvPicPr preferRelativeResize="0"/>
          <p:nvPr/>
        </p:nvPicPr>
        <p:blipFill rotWithShape="1">
          <a:blip r:embed="rId4">
            <a:alphaModFix/>
          </a:blip>
          <a:srcRect/>
          <a:stretch/>
        </p:blipFill>
        <p:spPr>
          <a:xfrm>
            <a:off x="243656" y="6067473"/>
            <a:ext cx="1126334" cy="542926"/>
          </a:xfrm>
          <a:prstGeom prst="rect">
            <a:avLst/>
          </a:prstGeom>
          <a:noFill/>
          <a:ln>
            <a:noFill/>
          </a:ln>
        </p:spPr>
      </p:pic>
      <p:pic>
        <p:nvPicPr>
          <p:cNvPr id="293" name="Google Shape;293;g22d0a3b9b41_1_0"/>
          <p:cNvPicPr preferRelativeResize="0"/>
          <p:nvPr/>
        </p:nvPicPr>
        <p:blipFill rotWithShape="1">
          <a:blip r:embed="rId5">
            <a:alphaModFix/>
          </a:blip>
          <a:srcRect/>
          <a:stretch/>
        </p:blipFill>
        <p:spPr>
          <a:xfrm>
            <a:off x="422054" y="316603"/>
            <a:ext cx="979319" cy="1137914"/>
          </a:xfrm>
          <a:prstGeom prst="rect">
            <a:avLst/>
          </a:prstGeom>
          <a:noFill/>
          <a:ln>
            <a:noFill/>
          </a:ln>
        </p:spPr>
      </p:pic>
      <p:pic>
        <p:nvPicPr>
          <p:cNvPr id="294" name="Google Shape;294;g22d0a3b9b41_1_0"/>
          <p:cNvPicPr preferRelativeResize="0"/>
          <p:nvPr/>
        </p:nvPicPr>
        <p:blipFill rotWithShape="1">
          <a:blip r:embed="rId6">
            <a:alphaModFix/>
          </a:blip>
          <a:srcRect/>
          <a:stretch/>
        </p:blipFill>
        <p:spPr>
          <a:xfrm>
            <a:off x="3316400" y="4944500"/>
            <a:ext cx="1368147" cy="9205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6" name="Google Shape;326;p9"/>
          <p:cNvSpPr txBox="1">
            <a:spLocks noGrp="1"/>
          </p:cNvSpPr>
          <p:nvPr>
            <p:ph type="title"/>
          </p:nvPr>
        </p:nvSpPr>
        <p:spPr>
          <a:xfrm>
            <a:off x="1885601" y="254640"/>
            <a:ext cx="7478400" cy="1143000"/>
          </a:xfrm>
          <a:prstGeom prst="rect">
            <a:avLst/>
          </a:prstGeom>
          <a:noFill/>
          <a:ln>
            <a:noFill/>
          </a:ln>
        </p:spPr>
        <p:txBody>
          <a:bodyPr spcFirstLastPara="1" wrap="square" lIns="91425" tIns="45700" rIns="91425" bIns="45700" anchor="ctr" anchorCtr="1">
            <a:noAutofit/>
          </a:bodyPr>
          <a:lstStyle/>
          <a:p>
            <a:pPr marL="0" lvl="0" indent="0" algn="l" rtl="0">
              <a:lnSpc>
                <a:spcPct val="100000"/>
              </a:lnSpc>
              <a:spcBef>
                <a:spcPts val="0"/>
              </a:spcBef>
              <a:spcAft>
                <a:spcPts val="0"/>
              </a:spcAft>
              <a:buClr>
                <a:srgbClr val="000000"/>
              </a:buClr>
              <a:buSzPts val="3200"/>
              <a:buFont typeface="Calibri"/>
              <a:buNone/>
            </a:pPr>
            <a:r>
              <a:rPr lang="fr-FR" sz="2800" b="1" dirty="0">
                <a:solidFill>
                  <a:srgbClr val="0070C0"/>
                </a:solidFill>
                <a:latin typeface="Arial"/>
                <a:ea typeface="Arial"/>
                <a:cs typeface="Arial"/>
                <a:sym typeface="Arial"/>
              </a:rPr>
              <a:t>EXEMPLES DE FORMATION</a:t>
            </a:r>
          </a:p>
        </p:txBody>
      </p:sp>
      <p:pic>
        <p:nvPicPr>
          <p:cNvPr id="327" name="Google Shape;327;p9"/>
          <p:cNvPicPr preferRelativeResize="0"/>
          <p:nvPr/>
        </p:nvPicPr>
        <p:blipFill rotWithShape="1">
          <a:blip r:embed="rId3">
            <a:alphaModFix/>
          </a:blip>
          <a:srcRect/>
          <a:stretch/>
        </p:blipFill>
        <p:spPr>
          <a:xfrm>
            <a:off x="313614" y="6085983"/>
            <a:ext cx="1126334" cy="542926"/>
          </a:xfrm>
          <a:prstGeom prst="rect">
            <a:avLst/>
          </a:prstGeom>
          <a:noFill/>
          <a:ln>
            <a:noFill/>
          </a:ln>
        </p:spPr>
      </p:pic>
      <p:pic>
        <p:nvPicPr>
          <p:cNvPr id="328" name="Google Shape;328;p9"/>
          <p:cNvPicPr preferRelativeResize="0"/>
          <p:nvPr/>
        </p:nvPicPr>
        <p:blipFill rotWithShape="1">
          <a:blip r:embed="rId4">
            <a:alphaModFix/>
          </a:blip>
          <a:srcRect/>
          <a:stretch/>
        </p:blipFill>
        <p:spPr>
          <a:xfrm>
            <a:off x="387121" y="259726"/>
            <a:ext cx="979319" cy="1137914"/>
          </a:xfrm>
          <a:prstGeom prst="rect">
            <a:avLst/>
          </a:prstGeom>
          <a:noFill/>
          <a:ln>
            <a:noFill/>
          </a:ln>
        </p:spPr>
      </p:pic>
      <p:sp>
        <p:nvSpPr>
          <p:cNvPr id="3" name="ZoneTexte 2">
            <a:extLst>
              <a:ext uri="{FF2B5EF4-FFF2-40B4-BE49-F238E27FC236}">
                <a16:creationId xmlns:a16="http://schemas.microsoft.com/office/drawing/2014/main" id="{A9FBD0FA-F53A-0E87-B76A-1184E034C6E2}"/>
              </a:ext>
            </a:extLst>
          </p:cNvPr>
          <p:cNvSpPr txBox="1"/>
          <p:nvPr/>
        </p:nvSpPr>
        <p:spPr>
          <a:xfrm>
            <a:off x="3864697" y="2524098"/>
            <a:ext cx="6096000" cy="461665"/>
          </a:xfrm>
          <a:prstGeom prst="rect">
            <a:avLst/>
          </a:prstGeom>
          <a:noFill/>
        </p:spPr>
        <p:txBody>
          <a:bodyPr wrap="square">
            <a:spAutoFit/>
          </a:bodyPr>
          <a:lstStyle/>
          <a:p>
            <a:pPr marL="0" marR="0" lvl="0" indent="0" algn="ctr" rtl="0">
              <a:lnSpc>
                <a:spcPct val="100000"/>
              </a:lnSpc>
              <a:spcBef>
                <a:spcPts val="0"/>
              </a:spcBef>
              <a:spcAft>
                <a:spcPts val="0"/>
              </a:spcAft>
              <a:buClr>
                <a:srgbClr val="00B050"/>
              </a:buClr>
              <a:buSzPts val="1400"/>
              <a:buFont typeface="Calibri"/>
              <a:buNone/>
            </a:pPr>
            <a:r>
              <a:rPr lang="fr-FR" sz="2400" b="1" u="none" strike="noStrike" cap="none" dirty="0">
                <a:solidFill>
                  <a:schemeClr val="accent2"/>
                </a:solidFill>
              </a:rPr>
              <a:t>Le marketing responsable</a:t>
            </a:r>
          </a:p>
        </p:txBody>
      </p:sp>
      <p:sp>
        <p:nvSpPr>
          <p:cNvPr id="5" name="ZoneTexte 4">
            <a:extLst>
              <a:ext uri="{FF2B5EF4-FFF2-40B4-BE49-F238E27FC236}">
                <a16:creationId xmlns:a16="http://schemas.microsoft.com/office/drawing/2014/main" id="{3AA807A0-7642-D107-763B-FD7BACEDED14}"/>
              </a:ext>
            </a:extLst>
          </p:cNvPr>
          <p:cNvSpPr txBox="1"/>
          <p:nvPr/>
        </p:nvSpPr>
        <p:spPr>
          <a:xfrm>
            <a:off x="5102740" y="3135485"/>
            <a:ext cx="7530352" cy="492443"/>
          </a:xfrm>
          <a:prstGeom prst="rect">
            <a:avLst/>
          </a:prstGeom>
          <a:noFill/>
        </p:spPr>
        <p:txBody>
          <a:bodyPr wrap="square">
            <a:spAutoFit/>
          </a:bodyPr>
          <a:lstStyle/>
          <a:p>
            <a:pPr marL="0" marR="0" lvl="0" indent="0" algn="ctr" rtl="0">
              <a:lnSpc>
                <a:spcPct val="100000"/>
              </a:lnSpc>
              <a:spcBef>
                <a:spcPts val="0"/>
              </a:spcBef>
              <a:spcAft>
                <a:spcPts val="0"/>
              </a:spcAft>
              <a:buClr>
                <a:srgbClr val="00B050"/>
              </a:buClr>
              <a:buSzPts val="1400"/>
              <a:buFont typeface="Calibri"/>
              <a:buNone/>
            </a:pPr>
            <a:r>
              <a:rPr lang="fr-FR" sz="2600" b="1" u="none" strike="noStrike" cap="none" dirty="0">
                <a:solidFill>
                  <a:schemeClr val="accent4"/>
                </a:solidFill>
              </a:rPr>
              <a:t>Maîtriser les techniques d’entretien</a:t>
            </a:r>
          </a:p>
        </p:txBody>
      </p:sp>
      <p:sp>
        <p:nvSpPr>
          <p:cNvPr id="7" name="ZoneTexte 6">
            <a:extLst>
              <a:ext uri="{FF2B5EF4-FFF2-40B4-BE49-F238E27FC236}">
                <a16:creationId xmlns:a16="http://schemas.microsoft.com/office/drawing/2014/main" id="{462F59FC-8CA9-5B04-1A5E-1B1007917AEB}"/>
              </a:ext>
            </a:extLst>
          </p:cNvPr>
          <p:cNvSpPr txBox="1"/>
          <p:nvPr/>
        </p:nvSpPr>
        <p:spPr>
          <a:xfrm>
            <a:off x="6000759" y="3847995"/>
            <a:ext cx="4751293" cy="1015663"/>
          </a:xfrm>
          <a:prstGeom prst="rect">
            <a:avLst/>
          </a:prstGeom>
          <a:noFill/>
        </p:spPr>
        <p:txBody>
          <a:bodyPr wrap="square">
            <a:spAutoFit/>
          </a:bodyPr>
          <a:lstStyle/>
          <a:p>
            <a:pPr marL="0" marR="0" lvl="0" indent="0" algn="ctr" rtl="0">
              <a:lnSpc>
                <a:spcPct val="100000"/>
              </a:lnSpc>
              <a:spcBef>
                <a:spcPts val="0"/>
              </a:spcBef>
              <a:spcAft>
                <a:spcPts val="0"/>
              </a:spcAft>
              <a:buClr>
                <a:srgbClr val="00B050"/>
              </a:buClr>
              <a:buSzPts val="1400"/>
              <a:buFont typeface="Calibri"/>
              <a:buNone/>
            </a:pPr>
            <a:r>
              <a:rPr lang="fr-FR" sz="3000" b="1" u="none" strike="noStrike" cap="none" dirty="0">
                <a:solidFill>
                  <a:schemeClr val="accent3"/>
                </a:solidFill>
              </a:rPr>
              <a:t>Utiliser chat GPT pour créer des contenus</a:t>
            </a:r>
          </a:p>
        </p:txBody>
      </p:sp>
      <p:sp>
        <p:nvSpPr>
          <p:cNvPr id="9" name="ZoneTexte 8">
            <a:extLst>
              <a:ext uri="{FF2B5EF4-FFF2-40B4-BE49-F238E27FC236}">
                <a16:creationId xmlns:a16="http://schemas.microsoft.com/office/drawing/2014/main" id="{659C62E8-85F6-BC8A-A716-FE780FB4F6CA}"/>
              </a:ext>
            </a:extLst>
          </p:cNvPr>
          <p:cNvSpPr txBox="1"/>
          <p:nvPr/>
        </p:nvSpPr>
        <p:spPr>
          <a:xfrm>
            <a:off x="1600690" y="1155468"/>
            <a:ext cx="4957482" cy="461665"/>
          </a:xfrm>
          <a:prstGeom prst="rect">
            <a:avLst/>
          </a:prstGeom>
          <a:noFill/>
        </p:spPr>
        <p:txBody>
          <a:bodyPr wrap="square">
            <a:spAutoFit/>
          </a:bodyPr>
          <a:lstStyle/>
          <a:p>
            <a:pPr marL="0" marR="0" lvl="0" indent="0" algn="ctr" rtl="0">
              <a:lnSpc>
                <a:spcPct val="100000"/>
              </a:lnSpc>
              <a:spcBef>
                <a:spcPts val="0"/>
              </a:spcBef>
              <a:spcAft>
                <a:spcPts val="0"/>
              </a:spcAft>
              <a:buClr>
                <a:srgbClr val="00B050"/>
              </a:buClr>
              <a:buSzPts val="1400"/>
              <a:buFont typeface="Calibri"/>
              <a:buNone/>
            </a:pPr>
            <a:r>
              <a:rPr lang="fr-FR" sz="2400" b="1" u="none" strike="noStrike" cap="none" dirty="0">
                <a:solidFill>
                  <a:schemeClr val="accent2"/>
                </a:solidFill>
              </a:rPr>
              <a:t>Fresque du numérique</a:t>
            </a:r>
          </a:p>
        </p:txBody>
      </p:sp>
      <p:sp>
        <p:nvSpPr>
          <p:cNvPr id="10" name="ZoneTexte 9">
            <a:extLst>
              <a:ext uri="{FF2B5EF4-FFF2-40B4-BE49-F238E27FC236}">
                <a16:creationId xmlns:a16="http://schemas.microsoft.com/office/drawing/2014/main" id="{ACEAFD3B-A2A6-3334-9206-BE88DC693DA8}"/>
              </a:ext>
            </a:extLst>
          </p:cNvPr>
          <p:cNvSpPr txBox="1"/>
          <p:nvPr/>
        </p:nvSpPr>
        <p:spPr>
          <a:xfrm>
            <a:off x="1439948" y="4064727"/>
            <a:ext cx="4343400" cy="461665"/>
          </a:xfrm>
          <a:prstGeom prst="rect">
            <a:avLst/>
          </a:prstGeom>
          <a:noFill/>
        </p:spPr>
        <p:txBody>
          <a:bodyPr wrap="square">
            <a:spAutoFit/>
          </a:bodyPr>
          <a:lstStyle/>
          <a:p>
            <a:pPr marL="0" marR="0" lvl="0" indent="0" algn="ctr" rtl="0">
              <a:lnSpc>
                <a:spcPct val="100000"/>
              </a:lnSpc>
              <a:spcBef>
                <a:spcPts val="0"/>
              </a:spcBef>
              <a:spcAft>
                <a:spcPts val="0"/>
              </a:spcAft>
              <a:buClr>
                <a:srgbClr val="00B050"/>
              </a:buClr>
              <a:buSzPts val="1400"/>
              <a:buFont typeface="Calibri"/>
              <a:buNone/>
            </a:pPr>
            <a:r>
              <a:rPr lang="fr-FR" sz="2400" b="1" u="none" strike="noStrike" cap="none" dirty="0">
                <a:solidFill>
                  <a:schemeClr val="accent2"/>
                </a:solidFill>
              </a:rPr>
              <a:t>Fresque du marketing</a:t>
            </a:r>
          </a:p>
        </p:txBody>
      </p:sp>
      <p:sp>
        <p:nvSpPr>
          <p:cNvPr id="12" name="ZoneTexte 11">
            <a:extLst>
              <a:ext uri="{FF2B5EF4-FFF2-40B4-BE49-F238E27FC236}">
                <a16:creationId xmlns:a16="http://schemas.microsoft.com/office/drawing/2014/main" id="{17156DDE-7689-EF84-A6C8-1ABCC35D88A1}"/>
              </a:ext>
            </a:extLst>
          </p:cNvPr>
          <p:cNvSpPr txBox="1"/>
          <p:nvPr/>
        </p:nvSpPr>
        <p:spPr>
          <a:xfrm>
            <a:off x="1092361" y="1748359"/>
            <a:ext cx="4343400" cy="830997"/>
          </a:xfrm>
          <a:prstGeom prst="rect">
            <a:avLst/>
          </a:prstGeom>
          <a:noFill/>
        </p:spPr>
        <p:txBody>
          <a:bodyPr wrap="square">
            <a:spAutoFit/>
          </a:bodyPr>
          <a:lstStyle/>
          <a:p>
            <a:pPr marL="0" marR="0" lvl="0" indent="0" algn="ctr" rtl="0">
              <a:lnSpc>
                <a:spcPct val="100000"/>
              </a:lnSpc>
              <a:spcBef>
                <a:spcPts val="0"/>
              </a:spcBef>
              <a:spcAft>
                <a:spcPts val="0"/>
              </a:spcAft>
              <a:buClr>
                <a:srgbClr val="00B050"/>
              </a:buClr>
              <a:buSzPts val="1400"/>
              <a:buFont typeface="Calibri"/>
              <a:buNone/>
            </a:pPr>
            <a:r>
              <a:rPr lang="fr-FR" sz="2400" b="1" u="none" strike="noStrike" cap="none" dirty="0">
                <a:solidFill>
                  <a:schemeClr val="accent6"/>
                </a:solidFill>
              </a:rPr>
              <a:t>Intégrer et délivrer un sales </a:t>
            </a:r>
            <a:r>
              <a:rPr lang="fr-FR" sz="2400" b="1" u="none" strike="noStrike" cap="none" dirty="0" err="1">
                <a:solidFill>
                  <a:schemeClr val="accent6"/>
                </a:solidFill>
              </a:rPr>
              <a:t>enablement</a:t>
            </a:r>
            <a:r>
              <a:rPr lang="fr-FR" sz="2400" b="1" u="none" strike="noStrike" cap="none" dirty="0">
                <a:solidFill>
                  <a:schemeClr val="accent6"/>
                </a:solidFill>
              </a:rPr>
              <a:t> de qualité</a:t>
            </a:r>
          </a:p>
        </p:txBody>
      </p:sp>
      <p:sp>
        <p:nvSpPr>
          <p:cNvPr id="14" name="ZoneTexte 13">
            <a:extLst>
              <a:ext uri="{FF2B5EF4-FFF2-40B4-BE49-F238E27FC236}">
                <a16:creationId xmlns:a16="http://schemas.microsoft.com/office/drawing/2014/main" id="{11B32BBB-B4D4-19C3-0CA8-54A75ED99D78}"/>
              </a:ext>
            </a:extLst>
          </p:cNvPr>
          <p:cNvSpPr txBox="1"/>
          <p:nvPr/>
        </p:nvSpPr>
        <p:spPr>
          <a:xfrm>
            <a:off x="4438438" y="5614783"/>
            <a:ext cx="4253753" cy="646331"/>
          </a:xfrm>
          <a:prstGeom prst="rect">
            <a:avLst/>
          </a:prstGeom>
          <a:noFill/>
        </p:spPr>
        <p:txBody>
          <a:bodyPr wrap="square">
            <a:spAutoFit/>
          </a:bodyPr>
          <a:lstStyle/>
          <a:p>
            <a:pPr marL="0" marR="0" lvl="0" indent="0" algn="ctr" rtl="0">
              <a:lnSpc>
                <a:spcPct val="100000"/>
              </a:lnSpc>
              <a:spcBef>
                <a:spcPts val="0"/>
              </a:spcBef>
              <a:spcAft>
                <a:spcPts val="0"/>
              </a:spcAft>
              <a:buClr>
                <a:srgbClr val="000000"/>
              </a:buClr>
              <a:buSzPts val="1200"/>
              <a:buFont typeface="Arial"/>
              <a:buNone/>
            </a:pPr>
            <a:r>
              <a:rPr lang="fr-FR" sz="1800" b="1" u="none" strike="noStrike" cap="none" dirty="0">
                <a:solidFill>
                  <a:schemeClr val="accent6"/>
                </a:solidFill>
              </a:rPr>
              <a:t>Développez votre charisme  lors de vos présentations orales</a:t>
            </a:r>
          </a:p>
        </p:txBody>
      </p:sp>
      <p:sp>
        <p:nvSpPr>
          <p:cNvPr id="16" name="ZoneTexte 15">
            <a:extLst>
              <a:ext uri="{FF2B5EF4-FFF2-40B4-BE49-F238E27FC236}">
                <a16:creationId xmlns:a16="http://schemas.microsoft.com/office/drawing/2014/main" id="{AF0615A8-4B59-109F-B9E3-63133AD5E633}"/>
              </a:ext>
            </a:extLst>
          </p:cNvPr>
          <p:cNvSpPr txBox="1"/>
          <p:nvPr/>
        </p:nvSpPr>
        <p:spPr>
          <a:xfrm>
            <a:off x="313581" y="4574198"/>
            <a:ext cx="4343399" cy="954107"/>
          </a:xfrm>
          <a:prstGeom prst="rect">
            <a:avLst/>
          </a:prstGeom>
          <a:noFill/>
        </p:spPr>
        <p:txBody>
          <a:bodyPr wrap="square">
            <a:spAutoFit/>
          </a:bodyPr>
          <a:lstStyle/>
          <a:p>
            <a:pPr marL="0" marR="0" lvl="0" indent="0" algn="ctr" rtl="0">
              <a:lnSpc>
                <a:spcPct val="100000"/>
              </a:lnSpc>
              <a:spcBef>
                <a:spcPts val="0"/>
              </a:spcBef>
              <a:spcAft>
                <a:spcPts val="0"/>
              </a:spcAft>
              <a:buClr>
                <a:srgbClr val="000000"/>
              </a:buClr>
              <a:buSzPts val="1200"/>
              <a:buFont typeface="Arial"/>
              <a:buNone/>
            </a:pPr>
            <a:r>
              <a:rPr lang="fr-FR" sz="2800" b="1" u="none" strike="noStrike" cap="none" dirty="0">
                <a:solidFill>
                  <a:schemeClr val="accent4"/>
                </a:solidFill>
              </a:rPr>
              <a:t>Les nouveautés issues de Google Analytics 4</a:t>
            </a:r>
          </a:p>
        </p:txBody>
      </p:sp>
      <p:sp>
        <p:nvSpPr>
          <p:cNvPr id="18" name="ZoneTexte 17">
            <a:extLst>
              <a:ext uri="{FF2B5EF4-FFF2-40B4-BE49-F238E27FC236}">
                <a16:creationId xmlns:a16="http://schemas.microsoft.com/office/drawing/2014/main" id="{A05CFA6E-0478-4AB6-4142-A7035E0367E1}"/>
              </a:ext>
            </a:extLst>
          </p:cNvPr>
          <p:cNvSpPr txBox="1"/>
          <p:nvPr/>
        </p:nvSpPr>
        <p:spPr>
          <a:xfrm>
            <a:off x="8867916" y="5414728"/>
            <a:ext cx="2967318" cy="523220"/>
          </a:xfrm>
          <a:prstGeom prst="rect">
            <a:avLst/>
          </a:prstGeom>
          <a:noFill/>
        </p:spPr>
        <p:txBody>
          <a:bodyPr wrap="square">
            <a:spAutoFit/>
          </a:bodyPr>
          <a:lstStyle/>
          <a:p>
            <a:pPr marL="0" marR="0" lvl="0" indent="0" algn="ctr" rtl="0">
              <a:lnSpc>
                <a:spcPct val="100000"/>
              </a:lnSpc>
              <a:spcBef>
                <a:spcPts val="0"/>
              </a:spcBef>
              <a:spcAft>
                <a:spcPts val="0"/>
              </a:spcAft>
              <a:buClr>
                <a:srgbClr val="000000"/>
              </a:buClr>
              <a:buSzPts val="1200"/>
              <a:buFont typeface="Arial"/>
              <a:buNone/>
            </a:pPr>
            <a:r>
              <a:rPr lang="fr-FR" sz="2800" b="1" u="none" strike="noStrike" cap="none" dirty="0" err="1">
                <a:solidFill>
                  <a:schemeClr val="accent5"/>
                </a:solidFill>
              </a:rPr>
              <a:t>Mind</a:t>
            </a:r>
            <a:r>
              <a:rPr lang="fr-FR" sz="2800" b="1" u="none" strike="noStrike" cap="none" dirty="0">
                <a:solidFill>
                  <a:schemeClr val="accent5"/>
                </a:solidFill>
              </a:rPr>
              <a:t> Mapping</a:t>
            </a:r>
          </a:p>
        </p:txBody>
      </p:sp>
      <p:sp>
        <p:nvSpPr>
          <p:cNvPr id="20" name="ZoneTexte 19">
            <a:extLst>
              <a:ext uri="{FF2B5EF4-FFF2-40B4-BE49-F238E27FC236}">
                <a16:creationId xmlns:a16="http://schemas.microsoft.com/office/drawing/2014/main" id="{812ACA77-976C-09C1-8B23-643C370CB256}"/>
              </a:ext>
            </a:extLst>
          </p:cNvPr>
          <p:cNvSpPr txBox="1"/>
          <p:nvPr/>
        </p:nvSpPr>
        <p:spPr>
          <a:xfrm>
            <a:off x="56939" y="2932308"/>
            <a:ext cx="4814047"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r>
              <a:rPr lang="fr-FR" sz="2800" b="1" u="none" strike="noStrike" cap="none" dirty="0">
                <a:solidFill>
                  <a:schemeClr val="accent5"/>
                </a:solidFill>
              </a:rPr>
              <a:t>Parfaire votre rédactionnel (avec ou sans IA)</a:t>
            </a:r>
          </a:p>
        </p:txBody>
      </p:sp>
      <p:sp>
        <p:nvSpPr>
          <p:cNvPr id="22" name="ZoneTexte 21">
            <a:extLst>
              <a:ext uri="{FF2B5EF4-FFF2-40B4-BE49-F238E27FC236}">
                <a16:creationId xmlns:a16="http://schemas.microsoft.com/office/drawing/2014/main" id="{2487EFC7-2067-40AA-9283-D5351EC6CD8E}"/>
              </a:ext>
            </a:extLst>
          </p:cNvPr>
          <p:cNvSpPr txBox="1"/>
          <p:nvPr/>
        </p:nvSpPr>
        <p:spPr>
          <a:xfrm>
            <a:off x="6389175" y="1227752"/>
            <a:ext cx="4957482" cy="892552"/>
          </a:xfrm>
          <a:prstGeom prst="rect">
            <a:avLst/>
          </a:prstGeom>
          <a:noFill/>
        </p:spPr>
        <p:txBody>
          <a:bodyPr wrap="square">
            <a:spAutoFit/>
          </a:bodyPr>
          <a:lstStyle/>
          <a:p>
            <a:pPr marL="0" marR="0" lvl="0" indent="0" algn="ctr" rtl="0">
              <a:lnSpc>
                <a:spcPct val="100000"/>
              </a:lnSpc>
              <a:spcBef>
                <a:spcPts val="0"/>
              </a:spcBef>
              <a:spcAft>
                <a:spcPts val="0"/>
              </a:spcAft>
              <a:buClr>
                <a:srgbClr val="000000"/>
              </a:buClr>
              <a:buSzPts val="1200"/>
              <a:buFont typeface="Arial"/>
              <a:buNone/>
            </a:pPr>
            <a:r>
              <a:rPr lang="fr-FR" sz="2600" b="1" u="none" strike="noStrike" cap="none" dirty="0">
                <a:solidFill>
                  <a:schemeClr val="accent3"/>
                </a:solidFill>
              </a:rPr>
              <a:t>Maîtrisez l’impact de vos prises de parole en public</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pic>
        <p:nvPicPr>
          <p:cNvPr id="299" name="Google Shape;299;p6"/>
          <p:cNvPicPr preferRelativeResize="0"/>
          <p:nvPr/>
        </p:nvPicPr>
        <p:blipFill rotWithShape="1">
          <a:blip r:embed="rId3">
            <a:alphaModFix/>
          </a:blip>
          <a:srcRect/>
          <a:stretch/>
        </p:blipFill>
        <p:spPr>
          <a:xfrm>
            <a:off x="5455703" y="4443133"/>
            <a:ext cx="1306029" cy="1306029"/>
          </a:xfrm>
          <a:prstGeom prst="ellipse">
            <a:avLst/>
          </a:prstGeom>
          <a:noFill/>
          <a:ln>
            <a:noFill/>
          </a:ln>
        </p:spPr>
      </p:pic>
      <p:pic>
        <p:nvPicPr>
          <p:cNvPr id="300" name="Google Shape;300;p6"/>
          <p:cNvPicPr preferRelativeResize="0"/>
          <p:nvPr/>
        </p:nvPicPr>
        <p:blipFill rotWithShape="1">
          <a:blip r:embed="rId4">
            <a:alphaModFix/>
          </a:blip>
          <a:srcRect/>
          <a:stretch/>
        </p:blipFill>
        <p:spPr>
          <a:xfrm>
            <a:off x="3631513" y="4443133"/>
            <a:ext cx="1308574" cy="1308574"/>
          </a:xfrm>
          <a:prstGeom prst="ellipse">
            <a:avLst/>
          </a:prstGeom>
          <a:noFill/>
          <a:ln>
            <a:noFill/>
          </a:ln>
        </p:spPr>
      </p:pic>
      <p:sp>
        <p:nvSpPr>
          <p:cNvPr id="301" name="Google Shape;301;p6"/>
          <p:cNvSpPr txBox="1">
            <a:spLocks noGrp="1"/>
          </p:cNvSpPr>
          <p:nvPr>
            <p:ph type="title"/>
          </p:nvPr>
        </p:nvSpPr>
        <p:spPr>
          <a:xfrm>
            <a:off x="1042219" y="184725"/>
            <a:ext cx="9930581" cy="1143000"/>
          </a:xfrm>
          <a:prstGeom prst="rect">
            <a:avLst/>
          </a:prstGeom>
          <a:noFill/>
          <a:ln>
            <a:noFill/>
          </a:ln>
        </p:spPr>
        <p:txBody>
          <a:bodyPr spcFirstLastPara="1" wrap="square" lIns="91425" tIns="45700" rIns="91425" bIns="45700" anchor="ctr" anchorCtr="1">
            <a:noAutofit/>
          </a:bodyPr>
          <a:lstStyle/>
          <a:p>
            <a:pPr marL="0" lvl="0" indent="0" algn="ctr" rtl="0">
              <a:lnSpc>
                <a:spcPct val="100000"/>
              </a:lnSpc>
              <a:spcBef>
                <a:spcPts val="0"/>
              </a:spcBef>
              <a:spcAft>
                <a:spcPts val="0"/>
              </a:spcAft>
              <a:buSzPts val="3200"/>
              <a:buNone/>
            </a:pPr>
            <a:r>
              <a:rPr lang="fr-FR" sz="2800" b="1" dirty="0">
                <a:solidFill>
                  <a:srgbClr val="0070C0"/>
                </a:solidFill>
                <a:latin typeface="Arial"/>
                <a:ea typeface="Arial"/>
                <a:cs typeface="Arial"/>
                <a:sym typeface="Arial"/>
              </a:rPr>
              <a:t>LES FORMATEURS ACTUELS DU CMIT</a:t>
            </a:r>
          </a:p>
        </p:txBody>
      </p:sp>
      <p:sp>
        <p:nvSpPr>
          <p:cNvPr id="302" name="Google Shape;302;p6"/>
          <p:cNvSpPr txBox="1"/>
          <p:nvPr/>
        </p:nvSpPr>
        <p:spPr>
          <a:xfrm>
            <a:off x="7640345" y="3109529"/>
            <a:ext cx="1986000" cy="96945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fr-FR" sz="1200" b="1" i="0" u="none" strike="noStrike" cap="none">
                <a:solidFill>
                  <a:schemeClr val="dk1"/>
                </a:solidFill>
                <a:latin typeface="Arial"/>
                <a:ea typeface="Arial"/>
                <a:cs typeface="Arial"/>
                <a:sym typeface="Arial"/>
              </a:rPr>
              <a:t>Ismaël Lépinoy</a:t>
            </a:r>
            <a:endParaRPr sz="1200" b="1"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fr-FR" sz="1200" b="0" i="0" u="none" strike="noStrike" cap="none">
                <a:solidFill>
                  <a:schemeClr val="dk1"/>
                </a:solidFill>
                <a:latin typeface="Arial"/>
                <a:ea typeface="Arial"/>
                <a:cs typeface="Arial"/>
                <a:sym typeface="Arial"/>
              </a:rPr>
              <a:t>Assertivité, se respecter tout en respectant les autres</a:t>
            </a:r>
            <a:endParaRPr sz="1200" b="0"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fr-FR" sz="900" b="0" i="0" u="none" strike="noStrike" cap="none">
                <a:solidFill>
                  <a:schemeClr val="dk1"/>
                </a:solidFill>
                <a:latin typeface="Arial"/>
                <a:ea typeface="Arial"/>
                <a:cs typeface="Arial"/>
                <a:sym typeface="Arial"/>
              </a:rPr>
              <a:t>Fév 2023</a:t>
            </a:r>
            <a:endParaRPr sz="900" b="0" i="0" u="none" strike="noStrike" cap="none">
              <a:solidFill>
                <a:schemeClr val="dk1"/>
              </a:solidFill>
              <a:latin typeface="Arial"/>
              <a:ea typeface="Arial"/>
              <a:cs typeface="Arial"/>
              <a:sym typeface="Arial"/>
            </a:endParaRPr>
          </a:p>
        </p:txBody>
      </p:sp>
      <p:sp>
        <p:nvSpPr>
          <p:cNvPr id="304" name="Google Shape;304;p6"/>
          <p:cNvSpPr txBox="1"/>
          <p:nvPr/>
        </p:nvSpPr>
        <p:spPr>
          <a:xfrm>
            <a:off x="4485206" y="3100903"/>
            <a:ext cx="1505100" cy="100023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fr-FR" sz="1200" b="1" i="0" u="none" strike="noStrike" cap="none">
                <a:solidFill>
                  <a:schemeClr val="dk1"/>
                </a:solidFill>
                <a:latin typeface="Arial"/>
                <a:ea typeface="Arial"/>
                <a:cs typeface="Arial"/>
                <a:sym typeface="Arial"/>
              </a:rPr>
              <a:t>Assaël Adary</a:t>
            </a:r>
            <a:endParaRPr sz="1200" b="1"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fr-FR" sz="1200" b="0" i="0" u="none" strike="noStrike" cap="none">
                <a:solidFill>
                  <a:schemeClr val="dk1"/>
                </a:solidFill>
                <a:latin typeface="Arial"/>
                <a:ea typeface="Arial"/>
                <a:cs typeface="Arial"/>
                <a:sym typeface="Arial"/>
              </a:rPr>
              <a:t>Marketing et comm responsables</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050"/>
              <a:buFont typeface="Arial"/>
              <a:buNone/>
            </a:pPr>
            <a:r>
              <a:rPr lang="fr-FR" sz="900" b="0" i="0" u="none" strike="noStrike" cap="none">
                <a:solidFill>
                  <a:schemeClr val="dk1"/>
                </a:solidFill>
                <a:latin typeface="Arial"/>
                <a:ea typeface="Arial"/>
                <a:cs typeface="Arial"/>
                <a:sym typeface="Arial"/>
              </a:rPr>
              <a:t>Mars 2023 / janvier 2024</a:t>
            </a:r>
            <a:endParaRPr sz="900" b="0"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endParaRPr sz="1400" b="0" i="0" u="none" strike="noStrike" cap="none">
              <a:solidFill>
                <a:srgbClr val="000000"/>
              </a:solidFill>
              <a:latin typeface="Arial"/>
              <a:ea typeface="Arial"/>
              <a:cs typeface="Arial"/>
              <a:sym typeface="Arial"/>
            </a:endParaRPr>
          </a:p>
        </p:txBody>
      </p:sp>
      <p:pic>
        <p:nvPicPr>
          <p:cNvPr id="305" name="Google Shape;305;p6" descr="Photo de profil de Ismaël Lépinoy"/>
          <p:cNvPicPr preferRelativeResize="0"/>
          <p:nvPr/>
        </p:nvPicPr>
        <p:blipFill rotWithShape="1">
          <a:blip r:embed="rId5">
            <a:alphaModFix/>
          </a:blip>
          <a:srcRect/>
          <a:stretch/>
        </p:blipFill>
        <p:spPr>
          <a:xfrm>
            <a:off x="7998980" y="1465937"/>
            <a:ext cx="1240549" cy="1359176"/>
          </a:xfrm>
          <a:prstGeom prst="ellipse">
            <a:avLst/>
          </a:prstGeom>
          <a:noFill/>
          <a:ln>
            <a:noFill/>
          </a:ln>
        </p:spPr>
      </p:pic>
      <p:sp>
        <p:nvSpPr>
          <p:cNvPr id="306" name="Google Shape;306;p6"/>
          <p:cNvSpPr txBox="1"/>
          <p:nvPr/>
        </p:nvSpPr>
        <p:spPr>
          <a:xfrm>
            <a:off x="843396" y="3109529"/>
            <a:ext cx="1879500" cy="878662"/>
          </a:xfrm>
          <a:prstGeom prst="rect">
            <a:avLst/>
          </a:prstGeom>
          <a:noFill/>
          <a:ln>
            <a:noFill/>
          </a:ln>
        </p:spPr>
        <p:txBody>
          <a:bodyPr spcFirstLastPara="1" wrap="square" lIns="91425" tIns="45700" rIns="91425" bIns="45700" anchor="t" anchorCtr="0">
            <a:spAutoFit/>
          </a:bodyPr>
          <a:lstStyle/>
          <a:p>
            <a:pPr marL="0" marR="0" lvl="0" indent="0" algn="ctr" rtl="0">
              <a:lnSpc>
                <a:spcPct val="115000"/>
              </a:lnSpc>
              <a:spcBef>
                <a:spcPts val="0"/>
              </a:spcBef>
              <a:spcAft>
                <a:spcPts val="0"/>
              </a:spcAft>
              <a:buClr>
                <a:schemeClr val="dk1"/>
              </a:buClr>
              <a:buSzPts val="1100"/>
              <a:buFont typeface="Arial"/>
              <a:buNone/>
            </a:pPr>
            <a:r>
              <a:rPr lang="fr-FR" sz="1200" b="1" i="0" u="none" strike="noStrike" cap="none">
                <a:solidFill>
                  <a:schemeClr val="dk1"/>
                </a:solidFill>
                <a:latin typeface="Arial"/>
                <a:ea typeface="Arial"/>
                <a:cs typeface="Arial"/>
                <a:sym typeface="Arial"/>
              </a:rPr>
              <a:t>Mathieu Tao</a:t>
            </a:r>
            <a:endParaRPr sz="1200" b="1" i="0" u="none" strike="noStrike" cap="none">
              <a:solidFill>
                <a:schemeClr val="dk1"/>
              </a:solidFill>
              <a:latin typeface="Arial"/>
              <a:ea typeface="Arial"/>
              <a:cs typeface="Arial"/>
              <a:sym typeface="Arial"/>
            </a:endParaRPr>
          </a:p>
          <a:p>
            <a:pPr marL="0" marR="0" lvl="0" indent="0" algn="ctr" rtl="0">
              <a:lnSpc>
                <a:spcPct val="115000"/>
              </a:lnSpc>
              <a:spcBef>
                <a:spcPts val="0"/>
              </a:spcBef>
              <a:spcAft>
                <a:spcPts val="0"/>
              </a:spcAft>
              <a:buClr>
                <a:schemeClr val="dk1"/>
              </a:buClr>
              <a:buSzPts val="1100"/>
              <a:buFont typeface="Arial"/>
              <a:buNone/>
            </a:pPr>
            <a:r>
              <a:rPr lang="fr-FR" sz="1200" b="0" i="0" u="none" strike="noStrike" cap="none">
                <a:solidFill>
                  <a:schemeClr val="dk1"/>
                </a:solidFill>
                <a:latin typeface="Arial"/>
                <a:ea typeface="Arial"/>
                <a:cs typeface="Arial"/>
                <a:sym typeface="Arial"/>
              </a:rPr>
              <a:t>Google Analytics 4</a:t>
            </a:r>
            <a:endParaRPr sz="1200" b="0" i="0" u="none" strike="noStrike" cap="none">
              <a:solidFill>
                <a:schemeClr val="dk1"/>
              </a:solidFill>
              <a:latin typeface="Arial"/>
              <a:ea typeface="Arial"/>
              <a:cs typeface="Arial"/>
              <a:sym typeface="Arial"/>
            </a:endParaRPr>
          </a:p>
          <a:p>
            <a:pPr marL="0" marR="0" lvl="0" indent="0" algn="ctr" rtl="0">
              <a:lnSpc>
                <a:spcPct val="115000"/>
              </a:lnSpc>
              <a:spcBef>
                <a:spcPts val="0"/>
              </a:spcBef>
              <a:spcAft>
                <a:spcPts val="0"/>
              </a:spcAft>
              <a:buClr>
                <a:schemeClr val="dk1"/>
              </a:buClr>
              <a:buSzPts val="1100"/>
              <a:buFont typeface="Arial"/>
              <a:buNone/>
            </a:pPr>
            <a:r>
              <a:rPr lang="fr-FR" sz="900" b="0" i="0" u="none" strike="noStrike" cap="none">
                <a:solidFill>
                  <a:schemeClr val="dk1"/>
                </a:solidFill>
                <a:latin typeface="Arial"/>
                <a:ea typeface="Arial"/>
                <a:cs typeface="Arial"/>
                <a:sym typeface="Arial"/>
              </a:rPr>
              <a:t>septembre 2023</a:t>
            </a:r>
            <a:endParaRPr sz="900" b="0"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endParaRPr sz="1200" b="1" i="0" u="none" strike="noStrike" cap="none">
              <a:solidFill>
                <a:schemeClr val="dk1"/>
              </a:solidFill>
              <a:latin typeface="Arial"/>
              <a:ea typeface="Arial"/>
              <a:cs typeface="Arial"/>
              <a:sym typeface="Arial"/>
            </a:endParaRPr>
          </a:p>
        </p:txBody>
      </p:sp>
      <p:pic>
        <p:nvPicPr>
          <p:cNvPr id="307" name="Google Shape;307;p6" descr="https://lh6.googleusercontent.com/yQaJJeZ7eGHeRECzQbhxC9NNF8xqsLDL6-CwGP61zXwIJv2Z-p-TL_gOY0svi7FnAyhqxAbAiES1OzmQEmM3xEMAisU37jLhyEObDGBbJ5DUzN36I9mnKxlkrwcbktIPPDLJIIfClxMsxcc=s2048"/>
          <p:cNvPicPr preferRelativeResize="0"/>
          <p:nvPr/>
        </p:nvPicPr>
        <p:blipFill rotWithShape="1">
          <a:blip r:embed="rId6">
            <a:alphaModFix/>
          </a:blip>
          <a:srcRect/>
          <a:stretch/>
        </p:blipFill>
        <p:spPr>
          <a:xfrm>
            <a:off x="1125282" y="1483720"/>
            <a:ext cx="1350772" cy="1350772"/>
          </a:xfrm>
          <a:prstGeom prst="ellipse">
            <a:avLst/>
          </a:prstGeom>
          <a:noFill/>
          <a:ln>
            <a:noFill/>
          </a:ln>
        </p:spPr>
      </p:pic>
      <p:pic>
        <p:nvPicPr>
          <p:cNvPr id="308" name="Google Shape;308;p6" descr="Photo de profil de Assaël Adary"/>
          <p:cNvPicPr preferRelativeResize="0"/>
          <p:nvPr/>
        </p:nvPicPr>
        <p:blipFill rotWithShape="1">
          <a:blip r:embed="rId7">
            <a:alphaModFix/>
          </a:blip>
          <a:srcRect/>
          <a:stretch/>
        </p:blipFill>
        <p:spPr>
          <a:xfrm>
            <a:off x="4535491" y="1423344"/>
            <a:ext cx="1404052" cy="1404052"/>
          </a:xfrm>
          <a:prstGeom prst="ellipse">
            <a:avLst/>
          </a:prstGeom>
          <a:noFill/>
          <a:ln>
            <a:noFill/>
          </a:ln>
        </p:spPr>
      </p:pic>
      <p:pic>
        <p:nvPicPr>
          <p:cNvPr id="309" name="Google Shape;309;p6" descr="Photo de profil de Karine MALLET"/>
          <p:cNvPicPr preferRelativeResize="0"/>
          <p:nvPr/>
        </p:nvPicPr>
        <p:blipFill rotWithShape="1">
          <a:blip r:embed="rId8">
            <a:alphaModFix/>
          </a:blip>
          <a:srcRect/>
          <a:stretch/>
        </p:blipFill>
        <p:spPr>
          <a:xfrm>
            <a:off x="2864914" y="1483720"/>
            <a:ext cx="1350772" cy="1350772"/>
          </a:xfrm>
          <a:prstGeom prst="ellipse">
            <a:avLst/>
          </a:prstGeom>
          <a:noFill/>
          <a:ln>
            <a:noFill/>
          </a:ln>
        </p:spPr>
      </p:pic>
      <p:sp>
        <p:nvSpPr>
          <p:cNvPr id="310" name="Google Shape;310;p6"/>
          <p:cNvSpPr txBox="1"/>
          <p:nvPr/>
        </p:nvSpPr>
        <p:spPr>
          <a:xfrm>
            <a:off x="2578561" y="3109529"/>
            <a:ext cx="1879500" cy="1634700"/>
          </a:xfrm>
          <a:prstGeom prst="rect">
            <a:avLst/>
          </a:prstGeom>
          <a:noFill/>
          <a:ln>
            <a:noFill/>
          </a:ln>
        </p:spPr>
        <p:txBody>
          <a:bodyPr spcFirstLastPara="1" wrap="square" lIns="91425" tIns="45700" rIns="91425" bIns="45700" anchor="t" anchorCtr="0">
            <a:spAutoFit/>
          </a:bodyPr>
          <a:lstStyle/>
          <a:p>
            <a:pPr marL="0" marR="0" lvl="0" indent="0" algn="ctr" rtl="0">
              <a:lnSpc>
                <a:spcPct val="115000"/>
              </a:lnSpc>
              <a:spcBef>
                <a:spcPts val="0"/>
              </a:spcBef>
              <a:spcAft>
                <a:spcPts val="0"/>
              </a:spcAft>
              <a:buClr>
                <a:schemeClr val="dk1"/>
              </a:buClr>
              <a:buSzPts val="1100"/>
              <a:buFont typeface="Arial"/>
              <a:buNone/>
            </a:pPr>
            <a:r>
              <a:rPr lang="fr-FR" sz="1200" b="1" i="0" u="none" strike="noStrike" cap="none">
                <a:solidFill>
                  <a:schemeClr val="dk1"/>
                </a:solidFill>
                <a:latin typeface="Arial"/>
                <a:ea typeface="Arial"/>
                <a:cs typeface="Arial"/>
                <a:sym typeface="Arial"/>
              </a:rPr>
              <a:t>Karine Mallet</a:t>
            </a:r>
            <a:endParaRPr sz="1200" b="1" i="0" u="none" strike="noStrike" cap="none">
              <a:solidFill>
                <a:schemeClr val="dk1"/>
              </a:solidFill>
              <a:latin typeface="Arial"/>
              <a:ea typeface="Arial"/>
              <a:cs typeface="Arial"/>
              <a:sym typeface="Arial"/>
            </a:endParaRPr>
          </a:p>
          <a:p>
            <a:pPr marL="0" marR="0" lvl="0" indent="0" algn="ctr" rtl="0">
              <a:lnSpc>
                <a:spcPct val="115000"/>
              </a:lnSpc>
              <a:spcBef>
                <a:spcPts val="0"/>
              </a:spcBef>
              <a:spcAft>
                <a:spcPts val="0"/>
              </a:spcAft>
              <a:buClr>
                <a:schemeClr val="dk1"/>
              </a:buClr>
              <a:buSzPts val="1100"/>
              <a:buFont typeface="Arial"/>
              <a:buNone/>
            </a:pPr>
            <a:r>
              <a:rPr lang="fr-FR" sz="1200" b="0" i="0" u="none" strike="noStrike" cap="none">
                <a:solidFill>
                  <a:schemeClr val="dk1"/>
                </a:solidFill>
                <a:latin typeface="Arial"/>
                <a:ea typeface="Arial"/>
                <a:cs typeface="Arial"/>
                <a:sym typeface="Arial"/>
              </a:rPr>
              <a:t>Management à distance</a:t>
            </a:r>
            <a:endParaRPr sz="1200" b="0" i="0" u="none" strike="noStrike" cap="none">
              <a:solidFill>
                <a:schemeClr val="dk1"/>
              </a:solidFill>
              <a:latin typeface="Arial"/>
              <a:ea typeface="Arial"/>
              <a:cs typeface="Arial"/>
              <a:sym typeface="Arial"/>
            </a:endParaRPr>
          </a:p>
          <a:p>
            <a:pPr marL="0" marR="0" lvl="0" indent="0" algn="ctr" rtl="0">
              <a:lnSpc>
                <a:spcPct val="115000"/>
              </a:lnSpc>
              <a:spcBef>
                <a:spcPts val="0"/>
              </a:spcBef>
              <a:spcAft>
                <a:spcPts val="0"/>
              </a:spcAft>
              <a:buClr>
                <a:schemeClr val="dk1"/>
              </a:buClr>
              <a:buSzPts val="1100"/>
              <a:buFont typeface="Arial"/>
              <a:buNone/>
            </a:pPr>
            <a:r>
              <a:rPr lang="fr-FR" sz="900" b="0" i="0" u="none" strike="noStrike" cap="none">
                <a:solidFill>
                  <a:schemeClr val="dk1"/>
                </a:solidFill>
                <a:latin typeface="Arial"/>
                <a:ea typeface="Arial"/>
                <a:cs typeface="Arial"/>
                <a:sym typeface="Arial"/>
              </a:rPr>
              <a:t>Janvier 2023</a:t>
            </a:r>
            <a:endParaRPr sz="1400" b="0" i="0" u="none" strike="noStrike" cap="none">
              <a:solidFill>
                <a:srgbClr val="000000"/>
              </a:solidFill>
              <a:latin typeface="Arial"/>
              <a:ea typeface="Arial"/>
              <a:cs typeface="Arial"/>
              <a:sym typeface="Arial"/>
            </a:endParaRPr>
          </a:p>
          <a:p>
            <a:pPr marL="0" marR="0" lvl="0" indent="0" algn="ctr" rtl="0">
              <a:lnSpc>
                <a:spcPct val="115000"/>
              </a:lnSpc>
              <a:spcBef>
                <a:spcPts val="0"/>
              </a:spcBef>
              <a:spcAft>
                <a:spcPts val="0"/>
              </a:spcAft>
              <a:buClr>
                <a:schemeClr val="dk1"/>
              </a:buClr>
              <a:buSzPts val="1100"/>
              <a:buFont typeface="Arial"/>
              <a:buNone/>
            </a:pPr>
            <a:r>
              <a:rPr lang="fr-FR" sz="1200"/>
              <a:t>Maîtriser</a:t>
            </a:r>
            <a:r>
              <a:rPr lang="fr-FR" sz="1200" b="0" i="0" u="none" strike="noStrike" cap="none">
                <a:solidFill>
                  <a:srgbClr val="000000"/>
                </a:solidFill>
                <a:latin typeface="Arial"/>
                <a:ea typeface="Arial"/>
                <a:cs typeface="Arial"/>
                <a:sym typeface="Arial"/>
              </a:rPr>
              <a:t> les techniques d’entretien</a:t>
            </a:r>
            <a:endParaRPr sz="1400" b="0" i="0" u="none" strike="noStrike" cap="none">
              <a:solidFill>
                <a:srgbClr val="000000"/>
              </a:solidFill>
              <a:latin typeface="Arial"/>
              <a:ea typeface="Arial"/>
              <a:cs typeface="Arial"/>
              <a:sym typeface="Arial"/>
            </a:endParaRPr>
          </a:p>
          <a:p>
            <a:pPr marL="0" marR="0" lvl="0" indent="0" algn="ctr" rtl="0">
              <a:lnSpc>
                <a:spcPct val="115000"/>
              </a:lnSpc>
              <a:spcBef>
                <a:spcPts val="0"/>
              </a:spcBef>
              <a:spcAft>
                <a:spcPts val="0"/>
              </a:spcAft>
              <a:buClr>
                <a:srgbClr val="000000"/>
              </a:buClr>
              <a:buSzPts val="900"/>
              <a:buFont typeface="Arial"/>
              <a:buNone/>
            </a:pPr>
            <a:r>
              <a:rPr lang="fr-FR" sz="900" b="0" i="0" u="none" strike="noStrike" cap="none">
                <a:solidFill>
                  <a:schemeClr val="dk1"/>
                </a:solidFill>
                <a:latin typeface="Arial"/>
                <a:ea typeface="Arial"/>
                <a:cs typeface="Arial"/>
                <a:sym typeface="Arial"/>
              </a:rPr>
              <a:t>Février 2024</a:t>
            </a:r>
            <a:endParaRPr sz="1400" b="0" i="0" u="none" strike="noStrike" cap="none">
              <a:solidFill>
                <a:srgbClr val="000000"/>
              </a:solidFill>
              <a:latin typeface="Arial"/>
              <a:ea typeface="Arial"/>
              <a:cs typeface="Arial"/>
              <a:sym typeface="Arial"/>
            </a:endParaRPr>
          </a:p>
          <a:p>
            <a:pPr marL="0" marR="0" lvl="0" indent="0" algn="ctr" rtl="0">
              <a:lnSpc>
                <a:spcPct val="115000"/>
              </a:lnSpc>
              <a:spcBef>
                <a:spcPts val="0"/>
              </a:spcBef>
              <a:spcAft>
                <a:spcPts val="0"/>
              </a:spcAft>
              <a:buClr>
                <a:schemeClr val="dk1"/>
              </a:buClr>
              <a:buSzPts val="1100"/>
              <a:buFont typeface="Arial"/>
              <a:buNone/>
            </a:pPr>
            <a:endParaRPr sz="1200" b="0" i="0" u="none" strike="noStrike" cap="none">
              <a:solidFill>
                <a:srgbClr val="000000"/>
              </a:solidFill>
              <a:latin typeface="Arial"/>
              <a:ea typeface="Arial"/>
              <a:cs typeface="Arial"/>
              <a:sym typeface="Arial"/>
            </a:endParaRPr>
          </a:p>
          <a:p>
            <a:pPr marL="0" marR="0" lvl="0" indent="0" algn="ctr" rtl="0">
              <a:lnSpc>
                <a:spcPct val="115000"/>
              </a:lnSpc>
              <a:spcBef>
                <a:spcPts val="0"/>
              </a:spcBef>
              <a:spcAft>
                <a:spcPts val="0"/>
              </a:spcAft>
              <a:buClr>
                <a:srgbClr val="000000"/>
              </a:buClr>
              <a:buSzPts val="1050"/>
              <a:buFont typeface="Arial"/>
              <a:buNone/>
            </a:pPr>
            <a:endParaRPr sz="1050" b="0" i="0" u="none" strike="noStrike" cap="none">
              <a:solidFill>
                <a:schemeClr val="dk1"/>
              </a:solidFill>
              <a:latin typeface="Arial"/>
              <a:ea typeface="Arial"/>
              <a:cs typeface="Arial"/>
              <a:sym typeface="Arial"/>
            </a:endParaRPr>
          </a:p>
        </p:txBody>
      </p:sp>
      <p:pic>
        <p:nvPicPr>
          <p:cNvPr id="311" name="Google Shape;311;p6"/>
          <p:cNvPicPr preferRelativeResize="0"/>
          <p:nvPr/>
        </p:nvPicPr>
        <p:blipFill rotWithShape="1">
          <a:blip r:embed="rId9">
            <a:alphaModFix/>
          </a:blip>
          <a:srcRect/>
          <a:stretch/>
        </p:blipFill>
        <p:spPr>
          <a:xfrm>
            <a:off x="6270521" y="1465593"/>
            <a:ext cx="1357486" cy="1357486"/>
          </a:xfrm>
          <a:prstGeom prst="ellipse">
            <a:avLst/>
          </a:prstGeom>
          <a:noFill/>
          <a:ln>
            <a:noFill/>
          </a:ln>
        </p:spPr>
      </p:pic>
      <p:sp>
        <p:nvSpPr>
          <p:cNvPr id="312" name="Google Shape;312;p6"/>
          <p:cNvSpPr txBox="1"/>
          <p:nvPr/>
        </p:nvSpPr>
        <p:spPr>
          <a:xfrm>
            <a:off x="5943905" y="3096586"/>
            <a:ext cx="1986000" cy="808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fr-FR" sz="1200" b="1" i="0" u="none" strike="noStrike" cap="none">
                <a:solidFill>
                  <a:schemeClr val="dk1"/>
                </a:solidFill>
                <a:latin typeface="Arial"/>
                <a:ea typeface="Arial"/>
                <a:cs typeface="Arial"/>
                <a:sym typeface="Arial"/>
              </a:rPr>
              <a:t>Didier Serrant</a:t>
            </a:r>
            <a:endParaRPr sz="1200" b="1"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fr-FR" sz="1200" b="0" i="0" u="none" strike="noStrike" cap="none">
                <a:solidFill>
                  <a:schemeClr val="dk1"/>
                </a:solidFill>
                <a:latin typeface="Arial"/>
                <a:ea typeface="Arial"/>
                <a:cs typeface="Arial"/>
                <a:sym typeface="Arial"/>
              </a:rPr>
              <a:t>Réaliser une étude marketing</a:t>
            </a:r>
            <a:endParaRPr sz="1200" b="0"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fr-FR" sz="900" b="0" i="0" u="none" strike="noStrike" cap="none">
                <a:solidFill>
                  <a:schemeClr val="dk1"/>
                </a:solidFill>
                <a:latin typeface="Arial"/>
                <a:ea typeface="Arial"/>
                <a:cs typeface="Arial"/>
                <a:sym typeface="Arial"/>
              </a:rPr>
              <a:t>Avril 2023</a:t>
            </a:r>
            <a:endParaRPr sz="900" b="0" i="0" u="none" strike="noStrike" cap="none">
              <a:solidFill>
                <a:schemeClr val="dk1"/>
              </a:solidFill>
              <a:latin typeface="Arial"/>
              <a:ea typeface="Arial"/>
              <a:cs typeface="Arial"/>
              <a:sym typeface="Arial"/>
            </a:endParaRPr>
          </a:p>
        </p:txBody>
      </p:sp>
      <p:pic>
        <p:nvPicPr>
          <p:cNvPr id="313" name="Google Shape;313;p6"/>
          <p:cNvPicPr preferRelativeResize="0"/>
          <p:nvPr/>
        </p:nvPicPr>
        <p:blipFill rotWithShape="1">
          <a:blip r:embed="rId10">
            <a:alphaModFix/>
          </a:blip>
          <a:srcRect/>
          <a:stretch/>
        </p:blipFill>
        <p:spPr>
          <a:xfrm>
            <a:off x="320569" y="6092855"/>
            <a:ext cx="1126334" cy="542926"/>
          </a:xfrm>
          <a:prstGeom prst="rect">
            <a:avLst/>
          </a:prstGeom>
          <a:noFill/>
          <a:ln>
            <a:noFill/>
          </a:ln>
        </p:spPr>
      </p:pic>
      <p:pic>
        <p:nvPicPr>
          <p:cNvPr id="314" name="Google Shape;314;p6"/>
          <p:cNvPicPr preferRelativeResize="0"/>
          <p:nvPr/>
        </p:nvPicPr>
        <p:blipFill rotWithShape="1">
          <a:blip r:embed="rId11">
            <a:alphaModFix/>
          </a:blip>
          <a:srcRect/>
          <a:stretch/>
        </p:blipFill>
        <p:spPr>
          <a:xfrm>
            <a:off x="386739" y="242973"/>
            <a:ext cx="979319" cy="1137914"/>
          </a:xfrm>
          <a:prstGeom prst="rect">
            <a:avLst/>
          </a:prstGeom>
          <a:noFill/>
          <a:ln>
            <a:noFill/>
          </a:ln>
        </p:spPr>
      </p:pic>
      <p:pic>
        <p:nvPicPr>
          <p:cNvPr id="315" name="Google Shape;315;p6"/>
          <p:cNvPicPr preferRelativeResize="0"/>
          <p:nvPr/>
        </p:nvPicPr>
        <p:blipFill rotWithShape="1">
          <a:blip r:embed="rId12">
            <a:alphaModFix/>
          </a:blip>
          <a:srcRect/>
          <a:stretch/>
        </p:blipFill>
        <p:spPr>
          <a:xfrm>
            <a:off x="9769286" y="1483720"/>
            <a:ext cx="1339359" cy="1339359"/>
          </a:xfrm>
          <a:prstGeom prst="ellipse">
            <a:avLst/>
          </a:prstGeom>
          <a:noFill/>
          <a:ln>
            <a:noFill/>
          </a:ln>
        </p:spPr>
      </p:pic>
      <p:sp>
        <p:nvSpPr>
          <p:cNvPr id="316" name="Google Shape;316;p6"/>
          <p:cNvSpPr txBox="1"/>
          <p:nvPr/>
        </p:nvSpPr>
        <p:spPr>
          <a:xfrm>
            <a:off x="9499215" y="3072023"/>
            <a:ext cx="1879500" cy="1101030"/>
          </a:xfrm>
          <a:prstGeom prst="rect">
            <a:avLst/>
          </a:prstGeom>
          <a:noFill/>
          <a:ln>
            <a:noFill/>
          </a:ln>
        </p:spPr>
        <p:txBody>
          <a:bodyPr spcFirstLastPara="1" wrap="square" lIns="91425" tIns="45700" rIns="91425" bIns="45700" anchor="t" anchorCtr="0">
            <a:spAutoFit/>
          </a:bodyPr>
          <a:lstStyle/>
          <a:p>
            <a:pPr marL="0" marR="0" lvl="0" indent="0" algn="ctr" rtl="0">
              <a:lnSpc>
                <a:spcPct val="115000"/>
              </a:lnSpc>
              <a:spcBef>
                <a:spcPts val="0"/>
              </a:spcBef>
              <a:spcAft>
                <a:spcPts val="0"/>
              </a:spcAft>
              <a:buClr>
                <a:schemeClr val="dk1"/>
              </a:buClr>
              <a:buSzPts val="1100"/>
              <a:buFont typeface="Arial"/>
              <a:buNone/>
            </a:pPr>
            <a:r>
              <a:rPr lang="fr-FR" sz="1200" b="1" i="0" u="none" strike="noStrike" cap="none">
                <a:solidFill>
                  <a:schemeClr val="dk1"/>
                </a:solidFill>
                <a:latin typeface="Arial"/>
                <a:ea typeface="Arial"/>
                <a:cs typeface="Arial"/>
                <a:sym typeface="Arial"/>
              </a:rPr>
              <a:t>Guillaume Albisetti</a:t>
            </a:r>
            <a:endParaRPr sz="1200" b="1" i="0" u="none" strike="noStrike" cap="none">
              <a:solidFill>
                <a:schemeClr val="dk1"/>
              </a:solidFill>
              <a:latin typeface="Arial"/>
              <a:ea typeface="Arial"/>
              <a:cs typeface="Arial"/>
              <a:sym typeface="Arial"/>
            </a:endParaRPr>
          </a:p>
          <a:p>
            <a:pPr marL="0" marR="0" lvl="0" indent="0" algn="ctr" rtl="0">
              <a:lnSpc>
                <a:spcPct val="115000"/>
              </a:lnSpc>
              <a:spcBef>
                <a:spcPts val="0"/>
              </a:spcBef>
              <a:spcAft>
                <a:spcPts val="0"/>
              </a:spcAft>
              <a:buClr>
                <a:schemeClr val="dk1"/>
              </a:buClr>
              <a:buSzPts val="1100"/>
              <a:buFont typeface="Arial"/>
              <a:buNone/>
            </a:pPr>
            <a:r>
              <a:rPr lang="fr-FR" sz="1200" b="0" i="0" u="none" strike="noStrike" cap="none">
                <a:solidFill>
                  <a:schemeClr val="dk1"/>
                </a:solidFill>
                <a:latin typeface="Arial"/>
                <a:ea typeface="Arial"/>
                <a:cs typeface="Arial"/>
                <a:sym typeface="Arial"/>
              </a:rPr>
              <a:t>Automatisation, Growth Hacking, ChatGPT… : prospection B2B</a:t>
            </a:r>
            <a:endParaRPr sz="1400" b="0" i="0" u="none" strike="noStrike" cap="none">
              <a:solidFill>
                <a:srgbClr val="000000"/>
              </a:solidFill>
              <a:latin typeface="Arial"/>
              <a:ea typeface="Arial"/>
              <a:cs typeface="Arial"/>
              <a:sym typeface="Arial"/>
            </a:endParaRPr>
          </a:p>
          <a:p>
            <a:pPr marL="0" marR="0" lvl="0" indent="0" algn="ctr" rtl="0">
              <a:lnSpc>
                <a:spcPct val="115000"/>
              </a:lnSpc>
              <a:spcBef>
                <a:spcPts val="0"/>
              </a:spcBef>
              <a:spcAft>
                <a:spcPts val="0"/>
              </a:spcAft>
              <a:buClr>
                <a:schemeClr val="dk1"/>
              </a:buClr>
              <a:buSzPts val="1100"/>
              <a:buFont typeface="Arial"/>
              <a:buNone/>
            </a:pPr>
            <a:r>
              <a:rPr lang="fr-FR" sz="900" b="0" i="0" u="none" strike="noStrike" cap="none">
                <a:solidFill>
                  <a:schemeClr val="dk1"/>
                </a:solidFill>
                <a:latin typeface="Arial"/>
                <a:ea typeface="Arial"/>
                <a:cs typeface="Arial"/>
                <a:sym typeface="Arial"/>
              </a:rPr>
              <a:t>Juin 2023</a:t>
            </a:r>
            <a:endParaRPr sz="900" b="1" i="0" u="none" strike="noStrike" cap="none">
              <a:solidFill>
                <a:schemeClr val="dk1"/>
              </a:solidFill>
              <a:latin typeface="Arial"/>
              <a:ea typeface="Arial"/>
              <a:cs typeface="Arial"/>
              <a:sym typeface="Arial"/>
            </a:endParaRPr>
          </a:p>
        </p:txBody>
      </p:sp>
      <p:pic>
        <p:nvPicPr>
          <p:cNvPr id="317" name="Google Shape;317;p6"/>
          <p:cNvPicPr preferRelativeResize="0"/>
          <p:nvPr/>
        </p:nvPicPr>
        <p:blipFill rotWithShape="1">
          <a:blip r:embed="rId13">
            <a:alphaModFix/>
          </a:blip>
          <a:srcRect l="20715" t="20098" r="29071" b="24359"/>
          <a:stretch/>
        </p:blipFill>
        <p:spPr>
          <a:xfrm>
            <a:off x="7221774" y="4391676"/>
            <a:ext cx="1240550" cy="1357486"/>
          </a:xfrm>
          <a:prstGeom prst="ellipse">
            <a:avLst/>
          </a:prstGeom>
          <a:noFill/>
          <a:ln>
            <a:noFill/>
          </a:ln>
        </p:spPr>
      </p:pic>
      <p:sp>
        <p:nvSpPr>
          <p:cNvPr id="318" name="Google Shape;318;p6"/>
          <p:cNvSpPr txBox="1"/>
          <p:nvPr/>
        </p:nvSpPr>
        <p:spPr>
          <a:xfrm>
            <a:off x="6956450" y="6030391"/>
            <a:ext cx="1879500" cy="693996"/>
          </a:xfrm>
          <a:prstGeom prst="rect">
            <a:avLst/>
          </a:prstGeom>
          <a:noFill/>
          <a:ln>
            <a:noFill/>
          </a:ln>
        </p:spPr>
        <p:txBody>
          <a:bodyPr spcFirstLastPara="1" wrap="square" lIns="91425" tIns="45700" rIns="91425" bIns="45700" anchor="t" anchorCtr="0">
            <a:spAutoFit/>
          </a:bodyPr>
          <a:lstStyle/>
          <a:p>
            <a:pPr marL="0" marR="0" lvl="0" indent="0" algn="ctr" rtl="0">
              <a:lnSpc>
                <a:spcPct val="115000"/>
              </a:lnSpc>
              <a:spcBef>
                <a:spcPts val="0"/>
              </a:spcBef>
              <a:spcAft>
                <a:spcPts val="0"/>
              </a:spcAft>
              <a:buClr>
                <a:schemeClr val="dk1"/>
              </a:buClr>
              <a:buSzPts val="1100"/>
              <a:buFont typeface="Arial"/>
              <a:buNone/>
            </a:pPr>
            <a:r>
              <a:rPr lang="fr-FR" sz="1200" b="1" i="0" u="none" strike="noStrike" cap="none">
                <a:solidFill>
                  <a:schemeClr val="dk1"/>
                </a:solidFill>
                <a:latin typeface="Arial"/>
                <a:ea typeface="Arial"/>
                <a:cs typeface="Arial"/>
                <a:sym typeface="Arial"/>
              </a:rPr>
              <a:t>Philippe André</a:t>
            </a:r>
            <a:endParaRPr sz="1400" b="0" i="0" u="none" strike="noStrike" cap="none">
              <a:solidFill>
                <a:srgbClr val="000000"/>
              </a:solidFill>
              <a:latin typeface="Arial"/>
              <a:ea typeface="Arial"/>
              <a:cs typeface="Arial"/>
              <a:sym typeface="Arial"/>
            </a:endParaRPr>
          </a:p>
          <a:p>
            <a:pPr marL="0" marR="0" lvl="0" indent="0" algn="ctr" rtl="0">
              <a:lnSpc>
                <a:spcPct val="115000"/>
              </a:lnSpc>
              <a:spcBef>
                <a:spcPts val="0"/>
              </a:spcBef>
              <a:spcAft>
                <a:spcPts val="0"/>
              </a:spcAft>
              <a:buClr>
                <a:schemeClr val="dk1"/>
              </a:buClr>
              <a:buSzPts val="1100"/>
              <a:buFont typeface="Arial"/>
              <a:buNone/>
            </a:pPr>
            <a:r>
              <a:rPr lang="fr-FR" sz="1200" b="0" i="0" u="none" strike="noStrike" cap="none">
                <a:solidFill>
                  <a:schemeClr val="dk1"/>
                </a:solidFill>
                <a:latin typeface="Arial"/>
                <a:ea typeface="Arial"/>
                <a:cs typeface="Arial"/>
                <a:sym typeface="Arial"/>
              </a:rPr>
              <a:t>Présenter avec impact</a:t>
            </a:r>
            <a:endParaRPr sz="1400" b="0" i="0" u="none" strike="noStrike" cap="none">
              <a:solidFill>
                <a:srgbClr val="000000"/>
              </a:solidFill>
              <a:latin typeface="Arial"/>
              <a:ea typeface="Arial"/>
              <a:cs typeface="Arial"/>
              <a:sym typeface="Arial"/>
            </a:endParaRPr>
          </a:p>
          <a:p>
            <a:pPr marL="0" marR="0" lvl="0" indent="0" algn="ctr" rtl="0">
              <a:lnSpc>
                <a:spcPct val="115000"/>
              </a:lnSpc>
              <a:spcBef>
                <a:spcPts val="0"/>
              </a:spcBef>
              <a:spcAft>
                <a:spcPts val="0"/>
              </a:spcAft>
              <a:buClr>
                <a:schemeClr val="dk1"/>
              </a:buClr>
              <a:buSzPts val="1100"/>
              <a:buFont typeface="Arial"/>
              <a:buNone/>
            </a:pPr>
            <a:r>
              <a:rPr lang="fr-FR" sz="900" b="0" i="0" u="none" strike="noStrike" cap="none">
                <a:solidFill>
                  <a:schemeClr val="dk1"/>
                </a:solidFill>
                <a:latin typeface="Arial"/>
                <a:ea typeface="Arial"/>
                <a:cs typeface="Arial"/>
                <a:sym typeface="Arial"/>
              </a:rPr>
              <a:t>Octobre 2023</a:t>
            </a:r>
            <a:endParaRPr sz="900" b="1" i="0" u="none" strike="noStrike" cap="none">
              <a:solidFill>
                <a:schemeClr val="dk1"/>
              </a:solidFill>
              <a:latin typeface="Arial"/>
              <a:ea typeface="Arial"/>
              <a:cs typeface="Arial"/>
              <a:sym typeface="Arial"/>
            </a:endParaRPr>
          </a:p>
        </p:txBody>
      </p:sp>
      <p:sp>
        <p:nvSpPr>
          <p:cNvPr id="319" name="Google Shape;319;p6"/>
          <p:cNvSpPr txBox="1"/>
          <p:nvPr/>
        </p:nvSpPr>
        <p:spPr>
          <a:xfrm>
            <a:off x="3383367" y="6029396"/>
            <a:ext cx="1879500" cy="693996"/>
          </a:xfrm>
          <a:prstGeom prst="rect">
            <a:avLst/>
          </a:prstGeom>
          <a:noFill/>
          <a:ln>
            <a:noFill/>
          </a:ln>
        </p:spPr>
        <p:txBody>
          <a:bodyPr spcFirstLastPara="1" wrap="square" lIns="91425" tIns="45700" rIns="91425" bIns="45700" anchor="t" anchorCtr="0">
            <a:spAutoFit/>
          </a:bodyPr>
          <a:lstStyle/>
          <a:p>
            <a:pPr marL="0" marR="0" lvl="0" indent="0" algn="ctr" rtl="0">
              <a:lnSpc>
                <a:spcPct val="115000"/>
              </a:lnSpc>
              <a:spcBef>
                <a:spcPts val="0"/>
              </a:spcBef>
              <a:spcAft>
                <a:spcPts val="0"/>
              </a:spcAft>
              <a:buClr>
                <a:schemeClr val="dk1"/>
              </a:buClr>
              <a:buSzPts val="1100"/>
              <a:buFont typeface="Arial"/>
              <a:buNone/>
            </a:pPr>
            <a:r>
              <a:rPr lang="fr-FR" sz="1200" b="1" i="0" u="none" strike="noStrike" cap="none">
                <a:solidFill>
                  <a:schemeClr val="dk1"/>
                </a:solidFill>
                <a:latin typeface="Arial"/>
                <a:ea typeface="Arial"/>
                <a:cs typeface="Arial"/>
                <a:sym typeface="Arial"/>
              </a:rPr>
              <a:t>Céline Beckrich</a:t>
            </a:r>
            <a:endParaRPr sz="1200" b="1" i="0" u="none" strike="noStrike" cap="none">
              <a:solidFill>
                <a:schemeClr val="dk1"/>
              </a:solidFill>
              <a:latin typeface="Arial"/>
              <a:ea typeface="Arial"/>
              <a:cs typeface="Arial"/>
              <a:sym typeface="Arial"/>
            </a:endParaRPr>
          </a:p>
          <a:p>
            <a:pPr marL="0" marR="0" lvl="0" indent="0" algn="ctr" rtl="0">
              <a:lnSpc>
                <a:spcPct val="115000"/>
              </a:lnSpc>
              <a:spcBef>
                <a:spcPts val="0"/>
              </a:spcBef>
              <a:spcAft>
                <a:spcPts val="0"/>
              </a:spcAft>
              <a:buClr>
                <a:schemeClr val="dk1"/>
              </a:buClr>
              <a:buSzPts val="1100"/>
              <a:buFont typeface="Arial"/>
              <a:buNone/>
            </a:pPr>
            <a:r>
              <a:rPr lang="fr-FR" sz="1200" b="0" i="0" u="none" strike="noStrike" cap="none">
                <a:solidFill>
                  <a:schemeClr val="dk1"/>
                </a:solidFill>
                <a:latin typeface="Arial"/>
                <a:ea typeface="Arial"/>
                <a:cs typeface="Arial"/>
                <a:sym typeface="Arial"/>
              </a:rPr>
              <a:t>Instagram en B2B</a:t>
            </a:r>
            <a:endParaRPr sz="1400" b="0" i="0" u="none" strike="noStrike" cap="none">
              <a:solidFill>
                <a:srgbClr val="000000"/>
              </a:solidFill>
              <a:latin typeface="Arial"/>
              <a:ea typeface="Arial"/>
              <a:cs typeface="Arial"/>
              <a:sym typeface="Arial"/>
            </a:endParaRPr>
          </a:p>
          <a:p>
            <a:pPr marL="0" marR="0" lvl="0" indent="0" algn="ctr" rtl="0">
              <a:lnSpc>
                <a:spcPct val="115000"/>
              </a:lnSpc>
              <a:spcBef>
                <a:spcPts val="0"/>
              </a:spcBef>
              <a:spcAft>
                <a:spcPts val="0"/>
              </a:spcAft>
              <a:buClr>
                <a:schemeClr val="dk1"/>
              </a:buClr>
              <a:buSzPts val="1100"/>
              <a:buFont typeface="Arial"/>
              <a:buNone/>
            </a:pPr>
            <a:r>
              <a:rPr lang="fr-FR" sz="900" b="0" i="0" u="none" strike="noStrike" cap="none">
                <a:solidFill>
                  <a:schemeClr val="dk1"/>
                </a:solidFill>
                <a:latin typeface="Arial"/>
                <a:ea typeface="Arial"/>
                <a:cs typeface="Arial"/>
                <a:sym typeface="Arial"/>
              </a:rPr>
              <a:t>Novembre 2023</a:t>
            </a:r>
            <a:endParaRPr sz="900" b="1" i="0" u="none" strike="noStrike" cap="none">
              <a:solidFill>
                <a:schemeClr val="dk1"/>
              </a:solidFill>
              <a:latin typeface="Arial"/>
              <a:ea typeface="Arial"/>
              <a:cs typeface="Arial"/>
              <a:sym typeface="Arial"/>
            </a:endParaRPr>
          </a:p>
        </p:txBody>
      </p:sp>
      <p:sp>
        <p:nvSpPr>
          <p:cNvPr id="320" name="Google Shape;320;p6"/>
          <p:cNvSpPr txBox="1"/>
          <p:nvPr/>
        </p:nvSpPr>
        <p:spPr>
          <a:xfrm>
            <a:off x="5207557" y="6029396"/>
            <a:ext cx="1879500" cy="888664"/>
          </a:xfrm>
          <a:prstGeom prst="rect">
            <a:avLst/>
          </a:prstGeom>
          <a:noFill/>
          <a:ln>
            <a:noFill/>
          </a:ln>
        </p:spPr>
        <p:txBody>
          <a:bodyPr spcFirstLastPara="1" wrap="square" lIns="91425" tIns="45700" rIns="91425" bIns="45700" anchor="t" anchorCtr="0">
            <a:spAutoFit/>
          </a:bodyPr>
          <a:lstStyle/>
          <a:p>
            <a:pPr marL="0" marR="0" lvl="0" indent="0" algn="ctr" rtl="0">
              <a:lnSpc>
                <a:spcPct val="115000"/>
              </a:lnSpc>
              <a:spcBef>
                <a:spcPts val="0"/>
              </a:spcBef>
              <a:spcAft>
                <a:spcPts val="0"/>
              </a:spcAft>
              <a:buClr>
                <a:schemeClr val="dk1"/>
              </a:buClr>
              <a:buSzPts val="1100"/>
              <a:buFont typeface="Arial"/>
              <a:buNone/>
            </a:pPr>
            <a:r>
              <a:rPr lang="fr-FR" sz="1200" b="1" i="0" u="none" strike="noStrike" cap="none">
                <a:solidFill>
                  <a:schemeClr val="dk1"/>
                </a:solidFill>
                <a:latin typeface="Arial"/>
                <a:ea typeface="Arial"/>
                <a:cs typeface="Arial"/>
                <a:sym typeface="Arial"/>
              </a:rPr>
              <a:t>Chloé Kossmann</a:t>
            </a:r>
            <a:endParaRPr sz="1400" b="0" i="0" u="none" strike="noStrike" cap="none">
              <a:solidFill>
                <a:srgbClr val="000000"/>
              </a:solidFill>
              <a:latin typeface="Arial"/>
              <a:ea typeface="Arial"/>
              <a:cs typeface="Arial"/>
              <a:sym typeface="Arial"/>
            </a:endParaRPr>
          </a:p>
          <a:p>
            <a:pPr marL="0" marR="0" lvl="0" indent="0" algn="ctr" rtl="0">
              <a:lnSpc>
                <a:spcPct val="115000"/>
              </a:lnSpc>
              <a:spcBef>
                <a:spcPts val="0"/>
              </a:spcBef>
              <a:spcAft>
                <a:spcPts val="0"/>
              </a:spcAft>
              <a:buClr>
                <a:schemeClr val="dk1"/>
              </a:buClr>
              <a:buSzPts val="1100"/>
              <a:buFont typeface="Arial"/>
              <a:buNone/>
            </a:pPr>
            <a:r>
              <a:rPr lang="fr-FR" sz="1200" b="0" i="0" u="none" strike="noStrike" cap="none">
                <a:solidFill>
                  <a:schemeClr val="dk1"/>
                </a:solidFill>
                <a:latin typeface="Arial"/>
                <a:ea typeface="Arial"/>
                <a:cs typeface="Arial"/>
                <a:sym typeface="Arial"/>
              </a:rPr>
              <a:t>Animer ses réunions avec le Scribing</a:t>
            </a:r>
            <a:endParaRPr sz="1200" b="0" i="0" u="none" strike="noStrike" cap="none">
              <a:solidFill>
                <a:schemeClr val="dk1"/>
              </a:solidFill>
              <a:latin typeface="Arial"/>
              <a:ea typeface="Arial"/>
              <a:cs typeface="Arial"/>
              <a:sym typeface="Arial"/>
            </a:endParaRPr>
          </a:p>
          <a:p>
            <a:pPr marL="0" marR="0" lvl="0" indent="0" algn="ctr" rtl="0">
              <a:lnSpc>
                <a:spcPct val="115000"/>
              </a:lnSpc>
              <a:spcBef>
                <a:spcPts val="0"/>
              </a:spcBef>
              <a:spcAft>
                <a:spcPts val="0"/>
              </a:spcAft>
              <a:buClr>
                <a:schemeClr val="dk1"/>
              </a:buClr>
              <a:buSzPts val="1100"/>
              <a:buFont typeface="Arial"/>
              <a:buNone/>
            </a:pPr>
            <a:r>
              <a:rPr lang="fr-FR" sz="900" b="0" i="0" u="none" strike="noStrike" cap="none">
                <a:solidFill>
                  <a:schemeClr val="dk1"/>
                </a:solidFill>
                <a:latin typeface="Arial"/>
                <a:ea typeface="Arial"/>
                <a:cs typeface="Arial"/>
                <a:sym typeface="Arial"/>
              </a:rPr>
              <a:t>Décembre 2023</a:t>
            </a:r>
            <a:endParaRPr sz="900" b="1" i="0" u="none" strike="noStrike" cap="none">
              <a:solidFill>
                <a:schemeClr val="dk1"/>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365" name="Google Shape;365;g22ca0968f5a_5_12"/>
          <p:cNvSpPr/>
          <p:nvPr/>
        </p:nvSpPr>
        <p:spPr>
          <a:xfrm>
            <a:off x="4377446" y="890580"/>
            <a:ext cx="4533109" cy="4795736"/>
          </a:xfrm>
          <a:prstGeom prst="ellipse">
            <a:avLst/>
          </a:prstGeom>
          <a:noFill/>
          <a:ln w="19050" cap="flat" cmpd="sng">
            <a:solidFill>
              <a:srgbClr val="FFC000"/>
            </a:solidFill>
            <a:prstDash val="dot"/>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6" name="Google Shape;366;g22ca0968f5a_5_12"/>
          <p:cNvSpPr txBox="1">
            <a:spLocks noGrp="1"/>
          </p:cNvSpPr>
          <p:nvPr>
            <p:ph type="title"/>
          </p:nvPr>
        </p:nvSpPr>
        <p:spPr>
          <a:xfrm>
            <a:off x="1542917" y="450124"/>
            <a:ext cx="5732953" cy="1143000"/>
          </a:xfrm>
          <a:prstGeom prst="rect">
            <a:avLst/>
          </a:prstGeom>
          <a:noFill/>
          <a:ln>
            <a:noFill/>
          </a:ln>
        </p:spPr>
        <p:txBody>
          <a:bodyPr spcFirstLastPara="1" wrap="square" lIns="91425" tIns="45700" rIns="91425" bIns="45700" anchor="ctr" anchorCtr="1">
            <a:noAutofit/>
          </a:bodyPr>
          <a:lstStyle/>
          <a:p>
            <a:pPr marL="0" lvl="0" indent="0" algn="l" rtl="0">
              <a:lnSpc>
                <a:spcPct val="100000"/>
              </a:lnSpc>
              <a:spcBef>
                <a:spcPts val="0"/>
              </a:spcBef>
              <a:spcAft>
                <a:spcPts val="0"/>
              </a:spcAft>
              <a:buClr>
                <a:srgbClr val="000000"/>
              </a:buClr>
              <a:buSzPts val="3200"/>
              <a:buFont typeface="Calibri"/>
              <a:buNone/>
            </a:pPr>
            <a:r>
              <a:rPr lang="fr-FR" sz="2800" b="1" dirty="0">
                <a:solidFill>
                  <a:srgbClr val="0070C0"/>
                </a:solidFill>
                <a:latin typeface="Arial"/>
                <a:ea typeface="Arial"/>
                <a:cs typeface="Arial"/>
                <a:sym typeface="Arial"/>
              </a:rPr>
              <a:t>PROJETS DE CONTENUS 2024</a:t>
            </a:r>
            <a:endParaRPr sz="2800" b="1" dirty="0">
              <a:solidFill>
                <a:srgbClr val="0070C0"/>
              </a:solidFill>
              <a:latin typeface="Arial"/>
              <a:ea typeface="Arial"/>
              <a:cs typeface="Arial"/>
              <a:sym typeface="Arial"/>
            </a:endParaRPr>
          </a:p>
        </p:txBody>
      </p:sp>
      <p:sp>
        <p:nvSpPr>
          <p:cNvPr id="367" name="Google Shape;367;g22ca0968f5a_5_12"/>
          <p:cNvSpPr txBox="1">
            <a:spLocks noGrp="1"/>
          </p:cNvSpPr>
          <p:nvPr>
            <p:ph type="body" idx="1"/>
          </p:nvPr>
        </p:nvSpPr>
        <p:spPr>
          <a:xfrm>
            <a:off x="423685" y="1676651"/>
            <a:ext cx="5023800" cy="43491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700"/>
              </a:spcBef>
              <a:spcAft>
                <a:spcPts val="0"/>
              </a:spcAft>
              <a:buSzPts val="2800"/>
              <a:buNone/>
            </a:pPr>
            <a:endParaRPr sz="1400" b="1" dirty="0">
              <a:solidFill>
                <a:schemeClr val="dk1"/>
              </a:solidFill>
              <a:latin typeface="Arial"/>
              <a:ea typeface="Arial"/>
              <a:cs typeface="Arial"/>
              <a:sym typeface="Arial"/>
            </a:endParaRPr>
          </a:p>
          <a:p>
            <a:pPr marL="742950" lvl="1" indent="-285750" algn="l" rtl="0">
              <a:lnSpc>
                <a:spcPct val="100000"/>
              </a:lnSpc>
              <a:spcBef>
                <a:spcPts val="700"/>
              </a:spcBef>
              <a:spcAft>
                <a:spcPts val="0"/>
              </a:spcAft>
              <a:buClr>
                <a:schemeClr val="accent6"/>
              </a:buClr>
              <a:buSzPts val="2000"/>
              <a:buFont typeface="Noto Sans Symbols"/>
              <a:buChar char="▪"/>
            </a:pPr>
            <a:r>
              <a:rPr lang="fr-FR" sz="1400" dirty="0">
                <a:solidFill>
                  <a:schemeClr val="dk1"/>
                </a:solidFill>
                <a:latin typeface="Arial"/>
                <a:ea typeface="Arial"/>
                <a:cs typeface="Arial"/>
                <a:sym typeface="Arial"/>
              </a:rPr>
              <a:t>Impact de l’IA, et notamment de </a:t>
            </a:r>
            <a:r>
              <a:rPr lang="fr-FR" sz="1400" dirty="0" err="1">
                <a:solidFill>
                  <a:schemeClr val="dk1"/>
                </a:solidFill>
                <a:latin typeface="Arial"/>
                <a:ea typeface="Arial"/>
                <a:cs typeface="Arial"/>
                <a:sym typeface="Arial"/>
              </a:rPr>
              <a:t>ChatGPT</a:t>
            </a:r>
            <a:r>
              <a:rPr lang="fr-FR" sz="1400" dirty="0">
                <a:solidFill>
                  <a:schemeClr val="dk1"/>
                </a:solidFill>
                <a:latin typeface="Arial"/>
                <a:ea typeface="Arial"/>
                <a:cs typeface="Arial"/>
                <a:sym typeface="Arial"/>
              </a:rPr>
              <a:t> sur marketing et communication</a:t>
            </a:r>
            <a:endParaRPr sz="1400" dirty="0">
              <a:solidFill>
                <a:schemeClr val="dk1"/>
              </a:solidFill>
              <a:latin typeface="Arial"/>
              <a:ea typeface="Arial"/>
              <a:cs typeface="Arial"/>
              <a:sym typeface="Arial"/>
            </a:endParaRPr>
          </a:p>
          <a:p>
            <a:pPr marL="742950" lvl="1" indent="-285750" algn="l" rtl="0">
              <a:lnSpc>
                <a:spcPct val="100000"/>
              </a:lnSpc>
              <a:spcBef>
                <a:spcPts val="700"/>
              </a:spcBef>
              <a:spcAft>
                <a:spcPts val="0"/>
              </a:spcAft>
              <a:buClr>
                <a:schemeClr val="accent6"/>
              </a:buClr>
              <a:buSzPts val="2000"/>
              <a:buFont typeface="Noto Sans Symbols"/>
              <a:buChar char="▪"/>
            </a:pPr>
            <a:r>
              <a:rPr lang="fr-FR" sz="1400" dirty="0">
                <a:solidFill>
                  <a:schemeClr val="dk1"/>
                </a:solidFill>
                <a:latin typeface="Arial"/>
                <a:ea typeface="Arial"/>
                <a:cs typeface="Arial"/>
                <a:sym typeface="Arial"/>
              </a:rPr>
              <a:t>Marque employeur</a:t>
            </a:r>
            <a:endParaRPr sz="1400" dirty="0">
              <a:solidFill>
                <a:schemeClr val="dk1"/>
              </a:solidFill>
              <a:latin typeface="Arial"/>
              <a:ea typeface="Arial"/>
              <a:cs typeface="Arial"/>
              <a:sym typeface="Arial"/>
            </a:endParaRPr>
          </a:p>
          <a:p>
            <a:pPr marL="742950" lvl="1" indent="-285750" algn="l" rtl="0">
              <a:lnSpc>
                <a:spcPct val="100000"/>
              </a:lnSpc>
              <a:spcBef>
                <a:spcPts val="700"/>
              </a:spcBef>
              <a:spcAft>
                <a:spcPts val="0"/>
              </a:spcAft>
              <a:buClr>
                <a:schemeClr val="accent6"/>
              </a:buClr>
              <a:buSzPts val="2000"/>
              <a:buFont typeface="Noto Sans Symbols"/>
              <a:buChar char="▪"/>
            </a:pPr>
            <a:r>
              <a:rPr lang="fr-FR" sz="1400" dirty="0">
                <a:solidFill>
                  <a:schemeClr val="dk1"/>
                </a:solidFill>
                <a:latin typeface="Arial"/>
                <a:ea typeface="Arial"/>
                <a:cs typeface="Arial"/>
                <a:sym typeface="Arial"/>
              </a:rPr>
              <a:t>Marketing et Communication Responsables</a:t>
            </a:r>
          </a:p>
          <a:p>
            <a:pPr marL="742950" lvl="1" indent="-285750" algn="l" rtl="0">
              <a:lnSpc>
                <a:spcPct val="100000"/>
              </a:lnSpc>
              <a:spcBef>
                <a:spcPts val="700"/>
              </a:spcBef>
              <a:spcAft>
                <a:spcPts val="0"/>
              </a:spcAft>
              <a:buClr>
                <a:schemeClr val="accent6"/>
              </a:buClr>
              <a:buSzPts val="2000"/>
              <a:buFont typeface="Noto Sans Symbols"/>
              <a:buChar char="▪"/>
            </a:pPr>
            <a:r>
              <a:rPr lang="fr-FR" sz="1400" dirty="0">
                <a:solidFill>
                  <a:schemeClr val="dk1"/>
                </a:solidFill>
                <a:latin typeface="Arial"/>
                <a:ea typeface="Arial"/>
                <a:cs typeface="Arial"/>
                <a:sym typeface="Arial"/>
              </a:rPr>
              <a:t>KPI du Marketing et de la communication</a:t>
            </a:r>
            <a:endParaRPr sz="1400" dirty="0">
              <a:solidFill>
                <a:schemeClr val="dk1"/>
              </a:solidFill>
              <a:latin typeface="Arial"/>
              <a:ea typeface="Arial"/>
              <a:cs typeface="Arial"/>
              <a:sym typeface="Arial"/>
            </a:endParaRPr>
          </a:p>
        </p:txBody>
      </p:sp>
      <p:pic>
        <p:nvPicPr>
          <p:cNvPr id="368" name="Google Shape;368;g22ca0968f5a_5_12"/>
          <p:cNvPicPr preferRelativeResize="0"/>
          <p:nvPr/>
        </p:nvPicPr>
        <p:blipFill rotWithShape="1">
          <a:blip r:embed="rId3">
            <a:alphaModFix/>
          </a:blip>
          <a:srcRect/>
          <a:stretch/>
        </p:blipFill>
        <p:spPr>
          <a:xfrm>
            <a:off x="276670" y="6062644"/>
            <a:ext cx="1126334" cy="542926"/>
          </a:xfrm>
          <a:prstGeom prst="rect">
            <a:avLst/>
          </a:prstGeom>
          <a:noFill/>
          <a:ln>
            <a:noFill/>
          </a:ln>
        </p:spPr>
      </p:pic>
      <p:pic>
        <p:nvPicPr>
          <p:cNvPr id="369" name="Google Shape;369;g22ca0968f5a_5_12"/>
          <p:cNvPicPr preferRelativeResize="0"/>
          <p:nvPr/>
        </p:nvPicPr>
        <p:blipFill rotWithShape="1">
          <a:blip r:embed="rId4">
            <a:alphaModFix/>
          </a:blip>
          <a:srcRect/>
          <a:stretch/>
        </p:blipFill>
        <p:spPr>
          <a:xfrm>
            <a:off x="423685" y="321623"/>
            <a:ext cx="979319" cy="1137914"/>
          </a:xfrm>
          <a:prstGeom prst="rect">
            <a:avLst/>
          </a:prstGeom>
          <a:noFill/>
          <a:ln>
            <a:noFill/>
          </a:ln>
        </p:spPr>
      </p:pic>
      <p:pic>
        <p:nvPicPr>
          <p:cNvPr id="370" name="Google Shape;370;g22ca0968f5a_5_12"/>
          <p:cNvPicPr preferRelativeResize="0"/>
          <p:nvPr/>
        </p:nvPicPr>
        <p:blipFill rotWithShape="1">
          <a:blip r:embed="rId5">
            <a:alphaModFix/>
          </a:blip>
          <a:srcRect/>
          <a:stretch/>
        </p:blipFill>
        <p:spPr>
          <a:xfrm>
            <a:off x="6011590" y="1595850"/>
            <a:ext cx="2550747" cy="3666300"/>
          </a:xfrm>
          <a:prstGeom prst="rect">
            <a:avLst/>
          </a:prstGeom>
          <a:noFill/>
          <a:ln>
            <a:noFill/>
          </a:ln>
        </p:spPr>
      </p:pic>
      <p:pic>
        <p:nvPicPr>
          <p:cNvPr id="2" name="Google Shape;355;p18">
            <a:extLst>
              <a:ext uri="{FF2B5EF4-FFF2-40B4-BE49-F238E27FC236}">
                <a16:creationId xmlns:a16="http://schemas.microsoft.com/office/drawing/2014/main" id="{F725351F-EBBE-48DE-6978-631BF5104B10}"/>
              </a:ext>
            </a:extLst>
          </p:cNvPr>
          <p:cNvPicPr preferRelativeResize="0"/>
          <p:nvPr/>
        </p:nvPicPr>
        <p:blipFill rotWithShape="1">
          <a:blip r:embed="rId6">
            <a:alphaModFix/>
          </a:blip>
          <a:srcRect/>
          <a:stretch/>
        </p:blipFill>
        <p:spPr>
          <a:xfrm>
            <a:off x="8803622" y="0"/>
            <a:ext cx="840507" cy="6857999"/>
          </a:xfrm>
          <a:prstGeom prst="rect">
            <a:avLst/>
          </a:prstGeom>
          <a:noFill/>
          <a:ln>
            <a:noFill/>
          </a:ln>
        </p:spPr>
      </p:pic>
      <p:pic>
        <p:nvPicPr>
          <p:cNvPr id="3" name="Google Shape;356;p18">
            <a:extLst>
              <a:ext uri="{FF2B5EF4-FFF2-40B4-BE49-F238E27FC236}">
                <a16:creationId xmlns:a16="http://schemas.microsoft.com/office/drawing/2014/main" id="{83485841-CF3B-25A3-F3BE-72FDFB8FF934}"/>
              </a:ext>
            </a:extLst>
          </p:cNvPr>
          <p:cNvPicPr preferRelativeResize="0"/>
          <p:nvPr/>
        </p:nvPicPr>
        <p:blipFill rotWithShape="1">
          <a:blip r:embed="rId7">
            <a:alphaModFix/>
          </a:blip>
          <a:srcRect/>
          <a:stretch/>
        </p:blipFill>
        <p:spPr>
          <a:xfrm>
            <a:off x="9796528" y="0"/>
            <a:ext cx="1132731" cy="6553201"/>
          </a:xfrm>
          <a:prstGeom prst="rect">
            <a:avLst/>
          </a:prstGeom>
          <a:noFill/>
          <a:ln>
            <a:noFill/>
          </a:ln>
        </p:spPr>
      </p:pic>
      <p:pic>
        <p:nvPicPr>
          <p:cNvPr id="4" name="Google Shape;357;p18">
            <a:extLst>
              <a:ext uri="{FF2B5EF4-FFF2-40B4-BE49-F238E27FC236}">
                <a16:creationId xmlns:a16="http://schemas.microsoft.com/office/drawing/2014/main" id="{F853168F-1004-258C-6C85-3ED43DB77B13}"/>
              </a:ext>
            </a:extLst>
          </p:cNvPr>
          <p:cNvPicPr preferRelativeResize="0"/>
          <p:nvPr/>
        </p:nvPicPr>
        <p:blipFill rotWithShape="1">
          <a:blip r:embed="rId8">
            <a:alphaModFix/>
          </a:blip>
          <a:srcRect/>
          <a:stretch/>
        </p:blipFill>
        <p:spPr>
          <a:xfrm>
            <a:off x="11081659" y="0"/>
            <a:ext cx="1110332" cy="6553201"/>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Shape 412"/>
        <p:cNvGrpSpPr/>
        <p:nvPr/>
      </p:nvGrpSpPr>
      <p:grpSpPr>
        <a:xfrm>
          <a:off x="0" y="0"/>
          <a:ext cx="0" cy="0"/>
          <a:chOff x="0" y="0"/>
          <a:chExt cx="0" cy="0"/>
        </a:xfrm>
      </p:grpSpPr>
      <p:pic>
        <p:nvPicPr>
          <p:cNvPr id="413" name="Google Shape;413;p15"/>
          <p:cNvPicPr preferRelativeResize="0"/>
          <p:nvPr/>
        </p:nvPicPr>
        <p:blipFill rotWithShape="1">
          <a:blip r:embed="rId3">
            <a:alphaModFix/>
          </a:blip>
          <a:srcRect/>
          <a:stretch/>
        </p:blipFill>
        <p:spPr>
          <a:xfrm>
            <a:off x="8602772" y="3530098"/>
            <a:ext cx="1601801" cy="1454213"/>
          </a:xfrm>
          <a:prstGeom prst="rect">
            <a:avLst/>
          </a:prstGeom>
          <a:noFill/>
          <a:ln>
            <a:noFill/>
          </a:ln>
        </p:spPr>
      </p:pic>
      <p:pic>
        <p:nvPicPr>
          <p:cNvPr id="414" name="Google Shape;414;p15"/>
          <p:cNvPicPr preferRelativeResize="0"/>
          <p:nvPr/>
        </p:nvPicPr>
        <p:blipFill rotWithShape="1">
          <a:blip r:embed="rId4">
            <a:alphaModFix/>
          </a:blip>
          <a:srcRect/>
          <a:stretch/>
        </p:blipFill>
        <p:spPr>
          <a:xfrm>
            <a:off x="5801123" y="4208272"/>
            <a:ext cx="1488300" cy="1552078"/>
          </a:xfrm>
          <a:prstGeom prst="rect">
            <a:avLst/>
          </a:prstGeom>
          <a:noFill/>
          <a:ln>
            <a:noFill/>
          </a:ln>
        </p:spPr>
      </p:pic>
      <p:pic>
        <p:nvPicPr>
          <p:cNvPr id="415" name="Google Shape;415;p15"/>
          <p:cNvPicPr preferRelativeResize="0"/>
          <p:nvPr/>
        </p:nvPicPr>
        <p:blipFill rotWithShape="1">
          <a:blip r:embed="rId5">
            <a:alphaModFix/>
          </a:blip>
          <a:srcRect/>
          <a:stretch/>
        </p:blipFill>
        <p:spPr>
          <a:xfrm>
            <a:off x="392605" y="326481"/>
            <a:ext cx="894464" cy="1039317"/>
          </a:xfrm>
          <a:prstGeom prst="rect">
            <a:avLst/>
          </a:prstGeom>
          <a:noFill/>
          <a:ln>
            <a:noFill/>
          </a:ln>
        </p:spPr>
      </p:pic>
      <p:sp>
        <p:nvSpPr>
          <p:cNvPr id="417" name="Google Shape;417;p15"/>
          <p:cNvSpPr txBox="1">
            <a:spLocks noGrp="1"/>
          </p:cNvSpPr>
          <p:nvPr>
            <p:ph type="title"/>
          </p:nvPr>
        </p:nvSpPr>
        <p:spPr>
          <a:xfrm>
            <a:off x="1828677" y="-26284"/>
            <a:ext cx="9931834" cy="1143000"/>
          </a:xfrm>
          <a:prstGeom prst="rect">
            <a:avLst/>
          </a:prstGeom>
          <a:noFill/>
          <a:ln>
            <a:noFill/>
          </a:ln>
        </p:spPr>
        <p:txBody>
          <a:bodyPr spcFirstLastPara="1" wrap="square" lIns="91425" tIns="45700" rIns="91425" bIns="45700" anchor="ctr" anchorCtr="1">
            <a:noAutofit/>
          </a:bodyPr>
          <a:lstStyle/>
          <a:p>
            <a:pPr marL="0" lvl="0" indent="0" algn="ctr" rtl="0">
              <a:lnSpc>
                <a:spcPct val="100000"/>
              </a:lnSpc>
              <a:spcBef>
                <a:spcPts val="0"/>
              </a:spcBef>
              <a:spcAft>
                <a:spcPts val="0"/>
              </a:spcAft>
              <a:buClr>
                <a:srgbClr val="000000"/>
              </a:buClr>
              <a:buSzPts val="3200"/>
              <a:buFont typeface="Calibri"/>
              <a:buNone/>
            </a:pPr>
            <a:r>
              <a:rPr lang="fr-FR" b="1" dirty="0">
                <a:solidFill>
                  <a:srgbClr val="0070C0"/>
                </a:solidFill>
                <a:latin typeface="Arial"/>
                <a:ea typeface="Arial"/>
                <a:cs typeface="Arial"/>
                <a:sym typeface="Arial"/>
              </a:rPr>
              <a:t>LES RELATIONS PRESSE</a:t>
            </a:r>
            <a:endParaRPr b="1" dirty="0">
              <a:solidFill>
                <a:srgbClr val="0070C0"/>
              </a:solidFill>
              <a:latin typeface="Arial"/>
              <a:ea typeface="Arial"/>
              <a:cs typeface="Arial"/>
              <a:sym typeface="Arial"/>
            </a:endParaRPr>
          </a:p>
        </p:txBody>
      </p:sp>
      <p:sp>
        <p:nvSpPr>
          <p:cNvPr id="418" name="Google Shape;418;p15"/>
          <p:cNvSpPr txBox="1">
            <a:spLocks noGrp="1"/>
          </p:cNvSpPr>
          <p:nvPr>
            <p:ph type="body" idx="1"/>
          </p:nvPr>
        </p:nvSpPr>
        <p:spPr>
          <a:xfrm>
            <a:off x="5807845" y="1368577"/>
            <a:ext cx="5866964" cy="43491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rgbClr val="000000"/>
              </a:buClr>
              <a:buSzPts val="2800"/>
              <a:buNone/>
            </a:pPr>
            <a:r>
              <a:rPr lang="fr-FR" sz="2400" dirty="0">
                <a:latin typeface="Arial"/>
                <a:ea typeface="Arial"/>
                <a:cs typeface="Arial"/>
                <a:sym typeface="Arial"/>
              </a:rPr>
              <a:t>Une trentaine d’articles, tribunes ou mentions par an dans les principaux titres de la presse business, IT et marketing en France: </a:t>
            </a:r>
            <a:endParaRPr sz="2400" dirty="0">
              <a:latin typeface="Arial"/>
              <a:ea typeface="Arial"/>
              <a:cs typeface="Arial"/>
              <a:sym typeface="Arial"/>
            </a:endParaRPr>
          </a:p>
          <a:p>
            <a:pPr marL="0" lvl="0" indent="0" algn="l" rtl="0">
              <a:lnSpc>
                <a:spcPct val="100000"/>
              </a:lnSpc>
              <a:spcBef>
                <a:spcPts val="800"/>
              </a:spcBef>
              <a:spcAft>
                <a:spcPts val="0"/>
              </a:spcAft>
              <a:buClr>
                <a:srgbClr val="000000"/>
              </a:buClr>
              <a:buSzPts val="2800"/>
              <a:buNone/>
            </a:pPr>
            <a:endParaRPr dirty="0">
              <a:latin typeface="Arial"/>
              <a:ea typeface="Arial"/>
              <a:cs typeface="Arial"/>
              <a:sym typeface="Arial"/>
            </a:endParaRPr>
          </a:p>
        </p:txBody>
      </p:sp>
      <p:pic>
        <p:nvPicPr>
          <p:cNvPr id="419" name="Google Shape;419;p15"/>
          <p:cNvPicPr preferRelativeResize="0"/>
          <p:nvPr/>
        </p:nvPicPr>
        <p:blipFill rotWithShape="1">
          <a:blip r:embed="rId6">
            <a:alphaModFix/>
          </a:blip>
          <a:srcRect/>
          <a:stretch/>
        </p:blipFill>
        <p:spPr>
          <a:xfrm>
            <a:off x="8377889" y="4591719"/>
            <a:ext cx="1676161" cy="561363"/>
          </a:xfrm>
          <a:prstGeom prst="rect">
            <a:avLst/>
          </a:prstGeom>
          <a:noFill/>
          <a:ln>
            <a:noFill/>
          </a:ln>
        </p:spPr>
      </p:pic>
      <p:pic>
        <p:nvPicPr>
          <p:cNvPr id="420" name="Google Shape;420;p15"/>
          <p:cNvPicPr preferRelativeResize="0"/>
          <p:nvPr/>
        </p:nvPicPr>
        <p:blipFill rotWithShape="1">
          <a:blip r:embed="rId7">
            <a:alphaModFix/>
          </a:blip>
          <a:srcRect/>
          <a:stretch/>
        </p:blipFill>
        <p:spPr>
          <a:xfrm>
            <a:off x="10277050" y="4717951"/>
            <a:ext cx="1397759" cy="435131"/>
          </a:xfrm>
          <a:prstGeom prst="rect">
            <a:avLst/>
          </a:prstGeom>
          <a:noFill/>
          <a:ln>
            <a:noFill/>
          </a:ln>
        </p:spPr>
      </p:pic>
      <p:pic>
        <p:nvPicPr>
          <p:cNvPr id="421" name="Google Shape;421;p15"/>
          <p:cNvPicPr preferRelativeResize="0"/>
          <p:nvPr/>
        </p:nvPicPr>
        <p:blipFill rotWithShape="1">
          <a:blip r:embed="rId8">
            <a:alphaModFix/>
          </a:blip>
          <a:srcRect/>
          <a:stretch/>
        </p:blipFill>
        <p:spPr>
          <a:xfrm>
            <a:off x="5799036" y="3942718"/>
            <a:ext cx="1333500" cy="493637"/>
          </a:xfrm>
          <a:prstGeom prst="rect">
            <a:avLst/>
          </a:prstGeom>
          <a:noFill/>
          <a:ln>
            <a:noFill/>
          </a:ln>
        </p:spPr>
      </p:pic>
      <p:pic>
        <p:nvPicPr>
          <p:cNvPr id="422" name="Google Shape;422;p15"/>
          <p:cNvPicPr preferRelativeResize="0"/>
          <p:nvPr/>
        </p:nvPicPr>
        <p:blipFill rotWithShape="1">
          <a:blip r:embed="rId9">
            <a:alphaModFix/>
          </a:blip>
          <a:srcRect/>
          <a:stretch/>
        </p:blipFill>
        <p:spPr>
          <a:xfrm>
            <a:off x="10392697" y="3942718"/>
            <a:ext cx="1282112" cy="628975"/>
          </a:xfrm>
          <a:prstGeom prst="rect">
            <a:avLst/>
          </a:prstGeom>
          <a:noFill/>
          <a:ln>
            <a:noFill/>
          </a:ln>
        </p:spPr>
      </p:pic>
      <p:pic>
        <p:nvPicPr>
          <p:cNvPr id="423" name="Google Shape;423;p15"/>
          <p:cNvPicPr preferRelativeResize="0"/>
          <p:nvPr/>
        </p:nvPicPr>
        <p:blipFill rotWithShape="1">
          <a:blip r:embed="rId10">
            <a:alphaModFix/>
          </a:blip>
          <a:srcRect/>
          <a:stretch/>
        </p:blipFill>
        <p:spPr>
          <a:xfrm>
            <a:off x="7369861" y="3811171"/>
            <a:ext cx="935551" cy="892065"/>
          </a:xfrm>
          <a:prstGeom prst="rect">
            <a:avLst/>
          </a:prstGeom>
          <a:noFill/>
          <a:ln>
            <a:noFill/>
          </a:ln>
        </p:spPr>
      </p:pic>
      <p:pic>
        <p:nvPicPr>
          <p:cNvPr id="424" name="Google Shape;424;p15"/>
          <p:cNvPicPr preferRelativeResize="0"/>
          <p:nvPr/>
        </p:nvPicPr>
        <p:blipFill rotWithShape="1">
          <a:blip r:embed="rId11">
            <a:alphaModFix/>
          </a:blip>
          <a:srcRect/>
          <a:stretch/>
        </p:blipFill>
        <p:spPr>
          <a:xfrm>
            <a:off x="276670" y="6062644"/>
            <a:ext cx="1126334" cy="542926"/>
          </a:xfrm>
          <a:prstGeom prst="rect">
            <a:avLst/>
          </a:prstGeom>
          <a:noFill/>
          <a:ln>
            <a:noFill/>
          </a:ln>
        </p:spPr>
      </p:pic>
      <p:pic>
        <p:nvPicPr>
          <p:cNvPr id="425" name="Google Shape;425;p15"/>
          <p:cNvPicPr preferRelativeResize="0"/>
          <p:nvPr/>
        </p:nvPicPr>
        <p:blipFill rotWithShape="1">
          <a:blip r:embed="rId12">
            <a:alphaModFix/>
          </a:blip>
          <a:srcRect/>
          <a:stretch/>
        </p:blipFill>
        <p:spPr>
          <a:xfrm>
            <a:off x="5807845" y="5585537"/>
            <a:ext cx="855989" cy="440367"/>
          </a:xfrm>
          <a:prstGeom prst="rect">
            <a:avLst/>
          </a:prstGeom>
          <a:noFill/>
          <a:ln>
            <a:noFill/>
          </a:ln>
        </p:spPr>
      </p:pic>
      <p:pic>
        <p:nvPicPr>
          <p:cNvPr id="426" name="Google Shape;426;p15"/>
          <p:cNvPicPr preferRelativeResize="0"/>
          <p:nvPr/>
        </p:nvPicPr>
        <p:blipFill rotWithShape="1">
          <a:blip r:embed="rId13">
            <a:alphaModFix/>
          </a:blip>
          <a:srcRect/>
          <a:stretch/>
        </p:blipFill>
        <p:spPr>
          <a:xfrm>
            <a:off x="6791599" y="5253782"/>
            <a:ext cx="855989" cy="1013135"/>
          </a:xfrm>
          <a:prstGeom prst="rect">
            <a:avLst/>
          </a:prstGeom>
          <a:noFill/>
          <a:ln>
            <a:noFill/>
          </a:ln>
        </p:spPr>
      </p:pic>
      <p:pic>
        <p:nvPicPr>
          <p:cNvPr id="427" name="Google Shape;427;p15"/>
          <p:cNvPicPr preferRelativeResize="0"/>
          <p:nvPr/>
        </p:nvPicPr>
        <p:blipFill rotWithShape="1">
          <a:blip r:embed="rId14">
            <a:alphaModFix/>
          </a:blip>
          <a:srcRect/>
          <a:stretch/>
        </p:blipFill>
        <p:spPr>
          <a:xfrm>
            <a:off x="7828773" y="5369129"/>
            <a:ext cx="1547997" cy="766897"/>
          </a:xfrm>
          <a:prstGeom prst="rect">
            <a:avLst/>
          </a:prstGeom>
          <a:noFill/>
          <a:ln>
            <a:noFill/>
          </a:ln>
        </p:spPr>
      </p:pic>
      <p:pic>
        <p:nvPicPr>
          <p:cNvPr id="428" name="Google Shape;428;p15"/>
          <p:cNvPicPr preferRelativeResize="0"/>
          <p:nvPr/>
        </p:nvPicPr>
        <p:blipFill rotWithShape="1">
          <a:blip r:embed="rId15">
            <a:alphaModFix/>
          </a:blip>
          <a:srcRect/>
          <a:stretch/>
        </p:blipFill>
        <p:spPr>
          <a:xfrm>
            <a:off x="9494373" y="5516613"/>
            <a:ext cx="2180436" cy="402542"/>
          </a:xfrm>
          <a:prstGeom prst="rect">
            <a:avLst/>
          </a:prstGeom>
          <a:noFill/>
          <a:ln>
            <a:noFill/>
          </a:ln>
        </p:spPr>
      </p:pic>
      <p:pic>
        <p:nvPicPr>
          <p:cNvPr id="429" name="Google Shape;429;p15"/>
          <p:cNvPicPr preferRelativeResize="0"/>
          <p:nvPr/>
        </p:nvPicPr>
        <p:blipFill rotWithShape="1">
          <a:blip r:embed="rId16">
            <a:alphaModFix/>
          </a:blip>
          <a:srcRect/>
          <a:stretch/>
        </p:blipFill>
        <p:spPr>
          <a:xfrm>
            <a:off x="276670" y="1503394"/>
            <a:ext cx="5233815" cy="3214557"/>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sp>
        <p:nvSpPr>
          <p:cNvPr id="435" name="Google Shape;435;p20"/>
          <p:cNvSpPr txBox="1">
            <a:spLocks noGrp="1"/>
          </p:cNvSpPr>
          <p:nvPr>
            <p:ph type="title"/>
          </p:nvPr>
        </p:nvSpPr>
        <p:spPr>
          <a:xfrm>
            <a:off x="1283856" y="174636"/>
            <a:ext cx="7220064" cy="1143000"/>
          </a:xfrm>
          <a:prstGeom prst="rect">
            <a:avLst/>
          </a:prstGeom>
          <a:noFill/>
          <a:ln>
            <a:noFill/>
          </a:ln>
        </p:spPr>
        <p:txBody>
          <a:bodyPr spcFirstLastPara="1" wrap="square" lIns="91425" tIns="45700" rIns="91425" bIns="45700" anchor="ctr" anchorCtr="1">
            <a:noAutofit/>
          </a:bodyPr>
          <a:lstStyle/>
          <a:p>
            <a:pPr marL="0" lvl="0" indent="0" algn="ctr" rtl="0">
              <a:lnSpc>
                <a:spcPct val="100000"/>
              </a:lnSpc>
              <a:spcBef>
                <a:spcPts val="0"/>
              </a:spcBef>
              <a:spcAft>
                <a:spcPts val="0"/>
              </a:spcAft>
              <a:buSzPts val="3200"/>
              <a:buNone/>
            </a:pPr>
            <a:r>
              <a:rPr lang="fr-FR" b="1" dirty="0">
                <a:solidFill>
                  <a:srgbClr val="0070C0"/>
                </a:solidFill>
                <a:latin typeface="Arial"/>
                <a:ea typeface="Arial"/>
                <a:cs typeface="Arial"/>
                <a:sym typeface="Arial"/>
              </a:rPr>
              <a:t>LES OPPORTUNITES </a:t>
            </a:r>
            <a:br>
              <a:rPr lang="fr-FR" b="1" dirty="0">
                <a:solidFill>
                  <a:srgbClr val="0070C0"/>
                </a:solidFill>
                <a:latin typeface="Arial"/>
                <a:ea typeface="Arial"/>
                <a:cs typeface="Arial"/>
                <a:sym typeface="Arial"/>
              </a:rPr>
            </a:br>
            <a:r>
              <a:rPr lang="fr-FR" b="1" dirty="0">
                <a:solidFill>
                  <a:srgbClr val="0070C0"/>
                </a:solidFill>
                <a:latin typeface="Arial"/>
                <a:ea typeface="Arial"/>
                <a:cs typeface="Arial"/>
                <a:sym typeface="Arial"/>
              </a:rPr>
              <a:t>DE VISIBILITÉ</a:t>
            </a:r>
            <a:endParaRPr b="1" dirty="0">
              <a:solidFill>
                <a:srgbClr val="0070C0"/>
              </a:solidFill>
              <a:latin typeface="Arial"/>
              <a:ea typeface="Arial"/>
              <a:cs typeface="Arial"/>
              <a:sym typeface="Arial"/>
            </a:endParaRPr>
          </a:p>
        </p:txBody>
      </p:sp>
      <p:sp>
        <p:nvSpPr>
          <p:cNvPr id="437" name="Google Shape;437;p20"/>
          <p:cNvSpPr txBox="1">
            <a:spLocks noGrp="1"/>
          </p:cNvSpPr>
          <p:nvPr>
            <p:ph type="body" idx="1"/>
          </p:nvPr>
        </p:nvSpPr>
        <p:spPr>
          <a:xfrm>
            <a:off x="2707707" y="1588385"/>
            <a:ext cx="5566376" cy="502701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1200"/>
              </a:spcBef>
              <a:spcAft>
                <a:spcPts val="0"/>
              </a:spcAft>
              <a:buSzPts val="2800"/>
              <a:buNone/>
            </a:pPr>
            <a:r>
              <a:rPr lang="fr-FR" sz="2000" dirty="0">
                <a:latin typeface="Arial"/>
                <a:ea typeface="Arial"/>
                <a:cs typeface="Arial"/>
                <a:sym typeface="Arial"/>
              </a:rPr>
              <a:t>Tribunes libres dans la presse marketing ou IT en solo ou collectives</a:t>
            </a:r>
            <a:endParaRPr sz="2000" dirty="0">
              <a:latin typeface="Arial"/>
              <a:ea typeface="Arial"/>
              <a:cs typeface="Arial"/>
              <a:sym typeface="Arial"/>
            </a:endParaRPr>
          </a:p>
          <a:p>
            <a:pPr marL="0" lvl="0" indent="0" algn="l" rtl="0">
              <a:lnSpc>
                <a:spcPct val="100000"/>
              </a:lnSpc>
              <a:spcBef>
                <a:spcPts val="1800"/>
              </a:spcBef>
              <a:spcAft>
                <a:spcPts val="0"/>
              </a:spcAft>
              <a:buSzPts val="2800"/>
              <a:buNone/>
            </a:pPr>
            <a:r>
              <a:rPr lang="fr-FR" sz="2000" dirty="0">
                <a:latin typeface="Arial"/>
                <a:ea typeface="Arial"/>
                <a:cs typeface="Arial"/>
                <a:sym typeface="Arial"/>
              </a:rPr>
              <a:t>Interviews en partenariat avec des publications (Digital CMO)</a:t>
            </a:r>
            <a:endParaRPr sz="2000" dirty="0">
              <a:latin typeface="Arial"/>
              <a:ea typeface="Arial"/>
              <a:cs typeface="Arial"/>
              <a:sym typeface="Arial"/>
            </a:endParaRPr>
          </a:p>
          <a:p>
            <a:pPr marL="0" lvl="0" indent="0" algn="l" rtl="0">
              <a:lnSpc>
                <a:spcPct val="100000"/>
              </a:lnSpc>
              <a:spcBef>
                <a:spcPts val="1800"/>
              </a:spcBef>
              <a:spcAft>
                <a:spcPts val="0"/>
              </a:spcAft>
              <a:buSzPts val="2800"/>
              <a:buNone/>
            </a:pPr>
            <a:r>
              <a:rPr lang="fr-FR" sz="2000" dirty="0">
                <a:latin typeface="Arial"/>
                <a:ea typeface="Arial"/>
                <a:cs typeface="Arial"/>
                <a:sym typeface="Arial"/>
              </a:rPr>
              <a:t>Articles collaboratifs</a:t>
            </a:r>
            <a:endParaRPr sz="2000" dirty="0">
              <a:latin typeface="Arial"/>
              <a:ea typeface="Arial"/>
              <a:cs typeface="Arial"/>
              <a:sym typeface="Arial"/>
            </a:endParaRPr>
          </a:p>
        </p:txBody>
      </p:sp>
      <p:grpSp>
        <p:nvGrpSpPr>
          <p:cNvPr id="15" name="Groupe 14">
            <a:extLst>
              <a:ext uri="{FF2B5EF4-FFF2-40B4-BE49-F238E27FC236}">
                <a16:creationId xmlns:a16="http://schemas.microsoft.com/office/drawing/2014/main" id="{B37AF56B-E26A-F947-F99A-EE573B75C5E2}"/>
              </a:ext>
            </a:extLst>
          </p:cNvPr>
          <p:cNvGrpSpPr/>
          <p:nvPr/>
        </p:nvGrpSpPr>
        <p:grpSpPr>
          <a:xfrm>
            <a:off x="1624334" y="3362315"/>
            <a:ext cx="680954" cy="726878"/>
            <a:chOff x="1283856" y="4710340"/>
            <a:chExt cx="1178705" cy="1176792"/>
          </a:xfrm>
        </p:grpSpPr>
        <p:sp>
          <p:nvSpPr>
            <p:cNvPr id="438" name="Google Shape;438;p20"/>
            <p:cNvSpPr/>
            <p:nvPr/>
          </p:nvSpPr>
          <p:spPr>
            <a:xfrm>
              <a:off x="1283856" y="4710340"/>
              <a:ext cx="1178705" cy="1176792"/>
            </a:xfrm>
            <a:prstGeom prst="ellipse">
              <a:avLst/>
            </a:prstGeom>
            <a:solidFill>
              <a:srgbClr val="136588">
                <a:alpha val="56862"/>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440" name="Google Shape;440;p20"/>
            <p:cNvPicPr preferRelativeResize="0"/>
            <p:nvPr/>
          </p:nvPicPr>
          <p:blipFill rotWithShape="1">
            <a:blip r:embed="rId3">
              <a:alphaModFix/>
            </a:blip>
            <a:srcRect/>
            <a:stretch/>
          </p:blipFill>
          <p:spPr>
            <a:xfrm>
              <a:off x="1612635" y="4932817"/>
              <a:ext cx="645139" cy="731838"/>
            </a:xfrm>
            <a:prstGeom prst="rect">
              <a:avLst/>
            </a:prstGeom>
            <a:noFill/>
            <a:ln>
              <a:noFill/>
            </a:ln>
          </p:spPr>
        </p:pic>
      </p:grpSp>
      <p:grpSp>
        <p:nvGrpSpPr>
          <p:cNvPr id="13" name="Groupe 12">
            <a:extLst>
              <a:ext uri="{FF2B5EF4-FFF2-40B4-BE49-F238E27FC236}">
                <a16:creationId xmlns:a16="http://schemas.microsoft.com/office/drawing/2014/main" id="{955240B1-3D6D-7D8F-E53E-C64B89BD5432}"/>
              </a:ext>
            </a:extLst>
          </p:cNvPr>
          <p:cNvGrpSpPr/>
          <p:nvPr/>
        </p:nvGrpSpPr>
        <p:grpSpPr>
          <a:xfrm>
            <a:off x="1594727" y="1762836"/>
            <a:ext cx="680954" cy="649243"/>
            <a:chOff x="1283857" y="1817575"/>
            <a:chExt cx="1178706" cy="1166265"/>
          </a:xfrm>
        </p:grpSpPr>
        <p:sp>
          <p:nvSpPr>
            <p:cNvPr id="434" name="Google Shape;434;p20"/>
            <p:cNvSpPr/>
            <p:nvPr/>
          </p:nvSpPr>
          <p:spPr>
            <a:xfrm>
              <a:off x="1283857" y="1817575"/>
              <a:ext cx="1178706" cy="1166265"/>
            </a:xfrm>
            <a:prstGeom prst="ellipse">
              <a:avLst/>
            </a:prstGeom>
            <a:solidFill>
              <a:srgbClr val="14B3AA">
                <a:alpha val="89019"/>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441" name="Google Shape;441;p20"/>
            <p:cNvPicPr preferRelativeResize="0"/>
            <p:nvPr/>
          </p:nvPicPr>
          <p:blipFill rotWithShape="1">
            <a:blip r:embed="rId4">
              <a:alphaModFix/>
            </a:blip>
            <a:srcRect/>
            <a:stretch/>
          </p:blipFill>
          <p:spPr>
            <a:xfrm>
              <a:off x="1607743" y="2081405"/>
              <a:ext cx="511768" cy="628079"/>
            </a:xfrm>
            <a:prstGeom prst="rect">
              <a:avLst/>
            </a:prstGeom>
            <a:noFill/>
            <a:ln>
              <a:noFill/>
            </a:ln>
          </p:spPr>
        </p:pic>
      </p:grpSp>
      <p:grpSp>
        <p:nvGrpSpPr>
          <p:cNvPr id="14" name="Groupe 13">
            <a:extLst>
              <a:ext uri="{FF2B5EF4-FFF2-40B4-BE49-F238E27FC236}">
                <a16:creationId xmlns:a16="http://schemas.microsoft.com/office/drawing/2014/main" id="{3A8162F0-CFE4-0B29-3674-A92C8FACE2C7}"/>
              </a:ext>
            </a:extLst>
          </p:cNvPr>
          <p:cNvGrpSpPr/>
          <p:nvPr/>
        </p:nvGrpSpPr>
        <p:grpSpPr>
          <a:xfrm>
            <a:off x="1589190" y="2586812"/>
            <a:ext cx="680954" cy="662281"/>
            <a:chOff x="1283857" y="3277158"/>
            <a:chExt cx="1178705" cy="1176792"/>
          </a:xfrm>
        </p:grpSpPr>
        <p:sp>
          <p:nvSpPr>
            <p:cNvPr id="436" name="Google Shape;436;p20"/>
            <p:cNvSpPr/>
            <p:nvPr/>
          </p:nvSpPr>
          <p:spPr>
            <a:xfrm>
              <a:off x="1283857" y="3277158"/>
              <a:ext cx="1178705" cy="1176792"/>
            </a:xfrm>
            <a:prstGeom prst="ellipse">
              <a:avLst/>
            </a:prstGeom>
            <a:solidFill>
              <a:srgbClr val="C14266">
                <a:alpha val="67843"/>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442" name="Google Shape;442;p20"/>
            <p:cNvPicPr preferRelativeResize="0"/>
            <p:nvPr/>
          </p:nvPicPr>
          <p:blipFill rotWithShape="1">
            <a:blip r:embed="rId5">
              <a:alphaModFix/>
            </a:blip>
            <a:srcRect/>
            <a:stretch/>
          </p:blipFill>
          <p:spPr>
            <a:xfrm>
              <a:off x="1534063" y="3481573"/>
              <a:ext cx="678290" cy="767962"/>
            </a:xfrm>
            <a:prstGeom prst="rect">
              <a:avLst/>
            </a:prstGeom>
            <a:noFill/>
            <a:ln>
              <a:noFill/>
            </a:ln>
          </p:spPr>
        </p:pic>
      </p:grpSp>
      <p:pic>
        <p:nvPicPr>
          <p:cNvPr id="443" name="Google Shape;443;p20" descr="2268.jpg (1600×768)"/>
          <p:cNvPicPr preferRelativeResize="0"/>
          <p:nvPr/>
        </p:nvPicPr>
        <p:blipFill rotWithShape="1">
          <a:blip r:embed="rId6">
            <a:alphaModFix/>
          </a:blip>
          <a:srcRect l="37180" r="36569"/>
          <a:stretch/>
        </p:blipFill>
        <p:spPr>
          <a:xfrm>
            <a:off x="8503920" y="-1251"/>
            <a:ext cx="3688080" cy="6859251"/>
          </a:xfrm>
          <a:prstGeom prst="rect">
            <a:avLst/>
          </a:prstGeom>
          <a:noFill/>
          <a:ln>
            <a:noFill/>
          </a:ln>
        </p:spPr>
      </p:pic>
      <p:pic>
        <p:nvPicPr>
          <p:cNvPr id="444" name="Google Shape;444;p20"/>
          <p:cNvPicPr preferRelativeResize="0"/>
          <p:nvPr/>
        </p:nvPicPr>
        <p:blipFill rotWithShape="1">
          <a:blip r:embed="rId7">
            <a:alphaModFix/>
          </a:blip>
          <a:srcRect/>
          <a:stretch/>
        </p:blipFill>
        <p:spPr>
          <a:xfrm>
            <a:off x="276670" y="6072476"/>
            <a:ext cx="1126334" cy="542926"/>
          </a:xfrm>
          <a:prstGeom prst="rect">
            <a:avLst/>
          </a:prstGeom>
          <a:noFill/>
          <a:ln>
            <a:noFill/>
          </a:ln>
        </p:spPr>
      </p:pic>
      <p:pic>
        <p:nvPicPr>
          <p:cNvPr id="445" name="Google Shape;445;p20"/>
          <p:cNvPicPr preferRelativeResize="0"/>
          <p:nvPr/>
        </p:nvPicPr>
        <p:blipFill rotWithShape="1">
          <a:blip r:embed="rId8">
            <a:alphaModFix/>
          </a:blip>
          <a:srcRect/>
          <a:stretch/>
        </p:blipFill>
        <p:spPr>
          <a:xfrm>
            <a:off x="423685" y="292887"/>
            <a:ext cx="979319" cy="1137914"/>
          </a:xfrm>
          <a:prstGeom prst="rect">
            <a:avLst/>
          </a:prstGeom>
          <a:noFill/>
          <a:ln>
            <a:noFill/>
          </a:ln>
        </p:spPr>
      </p:pic>
      <p:pic>
        <p:nvPicPr>
          <p:cNvPr id="2" name="Google Shape;413;p15">
            <a:extLst>
              <a:ext uri="{FF2B5EF4-FFF2-40B4-BE49-F238E27FC236}">
                <a16:creationId xmlns:a16="http://schemas.microsoft.com/office/drawing/2014/main" id="{892C9DEB-292B-08F2-1308-B670246CA8FC}"/>
              </a:ext>
            </a:extLst>
          </p:cNvPr>
          <p:cNvPicPr preferRelativeResize="0"/>
          <p:nvPr/>
        </p:nvPicPr>
        <p:blipFill rotWithShape="1">
          <a:blip r:embed="rId9">
            <a:alphaModFix/>
          </a:blip>
          <a:srcRect/>
          <a:stretch/>
        </p:blipFill>
        <p:spPr>
          <a:xfrm>
            <a:off x="4759738" y="3939439"/>
            <a:ext cx="1601801" cy="1454213"/>
          </a:xfrm>
          <a:prstGeom prst="rect">
            <a:avLst/>
          </a:prstGeom>
          <a:noFill/>
          <a:ln>
            <a:noFill/>
          </a:ln>
        </p:spPr>
      </p:pic>
      <p:pic>
        <p:nvPicPr>
          <p:cNvPr id="3" name="Google Shape;414;p15">
            <a:extLst>
              <a:ext uri="{FF2B5EF4-FFF2-40B4-BE49-F238E27FC236}">
                <a16:creationId xmlns:a16="http://schemas.microsoft.com/office/drawing/2014/main" id="{E441C11F-9899-7A82-89ED-04BA4A062ADC}"/>
              </a:ext>
            </a:extLst>
          </p:cNvPr>
          <p:cNvPicPr preferRelativeResize="0"/>
          <p:nvPr/>
        </p:nvPicPr>
        <p:blipFill rotWithShape="1">
          <a:blip r:embed="rId10">
            <a:alphaModFix/>
          </a:blip>
          <a:srcRect/>
          <a:stretch/>
        </p:blipFill>
        <p:spPr>
          <a:xfrm>
            <a:off x="1958089" y="4617613"/>
            <a:ext cx="1488300" cy="1552078"/>
          </a:xfrm>
          <a:prstGeom prst="rect">
            <a:avLst/>
          </a:prstGeom>
          <a:noFill/>
          <a:ln>
            <a:noFill/>
          </a:ln>
        </p:spPr>
      </p:pic>
      <p:pic>
        <p:nvPicPr>
          <p:cNvPr id="4" name="Google Shape;419;p15">
            <a:extLst>
              <a:ext uri="{FF2B5EF4-FFF2-40B4-BE49-F238E27FC236}">
                <a16:creationId xmlns:a16="http://schemas.microsoft.com/office/drawing/2014/main" id="{86CEBE44-DEF7-31B5-9F13-7C686062B78D}"/>
              </a:ext>
            </a:extLst>
          </p:cNvPr>
          <p:cNvPicPr preferRelativeResize="0"/>
          <p:nvPr/>
        </p:nvPicPr>
        <p:blipFill rotWithShape="1">
          <a:blip r:embed="rId11">
            <a:alphaModFix/>
          </a:blip>
          <a:srcRect/>
          <a:stretch/>
        </p:blipFill>
        <p:spPr>
          <a:xfrm>
            <a:off x="4534855" y="5001060"/>
            <a:ext cx="1676161" cy="561363"/>
          </a:xfrm>
          <a:prstGeom prst="rect">
            <a:avLst/>
          </a:prstGeom>
          <a:noFill/>
          <a:ln>
            <a:noFill/>
          </a:ln>
        </p:spPr>
      </p:pic>
      <p:pic>
        <p:nvPicPr>
          <p:cNvPr id="5" name="Google Shape;420;p15">
            <a:extLst>
              <a:ext uri="{FF2B5EF4-FFF2-40B4-BE49-F238E27FC236}">
                <a16:creationId xmlns:a16="http://schemas.microsoft.com/office/drawing/2014/main" id="{2BA7B9BB-0F1F-4CEB-D3C0-4E08E4CFC6D6}"/>
              </a:ext>
            </a:extLst>
          </p:cNvPr>
          <p:cNvPicPr preferRelativeResize="0"/>
          <p:nvPr/>
        </p:nvPicPr>
        <p:blipFill rotWithShape="1">
          <a:blip r:embed="rId12">
            <a:alphaModFix/>
          </a:blip>
          <a:srcRect/>
          <a:stretch/>
        </p:blipFill>
        <p:spPr>
          <a:xfrm>
            <a:off x="6434016" y="5127292"/>
            <a:ext cx="1397759" cy="435131"/>
          </a:xfrm>
          <a:prstGeom prst="rect">
            <a:avLst/>
          </a:prstGeom>
          <a:noFill/>
          <a:ln>
            <a:noFill/>
          </a:ln>
        </p:spPr>
      </p:pic>
      <p:pic>
        <p:nvPicPr>
          <p:cNvPr id="6" name="Google Shape;421;p15">
            <a:extLst>
              <a:ext uri="{FF2B5EF4-FFF2-40B4-BE49-F238E27FC236}">
                <a16:creationId xmlns:a16="http://schemas.microsoft.com/office/drawing/2014/main" id="{FBBF6A26-E737-716E-E658-C586C28F77DA}"/>
              </a:ext>
            </a:extLst>
          </p:cNvPr>
          <p:cNvPicPr preferRelativeResize="0"/>
          <p:nvPr/>
        </p:nvPicPr>
        <p:blipFill rotWithShape="1">
          <a:blip r:embed="rId13">
            <a:alphaModFix/>
          </a:blip>
          <a:srcRect/>
          <a:stretch/>
        </p:blipFill>
        <p:spPr>
          <a:xfrm>
            <a:off x="1956002" y="4352059"/>
            <a:ext cx="1333500" cy="493637"/>
          </a:xfrm>
          <a:prstGeom prst="rect">
            <a:avLst/>
          </a:prstGeom>
          <a:noFill/>
          <a:ln>
            <a:noFill/>
          </a:ln>
        </p:spPr>
      </p:pic>
      <p:pic>
        <p:nvPicPr>
          <p:cNvPr id="7" name="Google Shape;422;p15">
            <a:extLst>
              <a:ext uri="{FF2B5EF4-FFF2-40B4-BE49-F238E27FC236}">
                <a16:creationId xmlns:a16="http://schemas.microsoft.com/office/drawing/2014/main" id="{45CDEF00-DE3E-BE3F-638C-1A5BCD6B6B4A}"/>
              </a:ext>
            </a:extLst>
          </p:cNvPr>
          <p:cNvPicPr preferRelativeResize="0"/>
          <p:nvPr/>
        </p:nvPicPr>
        <p:blipFill rotWithShape="1">
          <a:blip r:embed="rId14">
            <a:alphaModFix/>
          </a:blip>
          <a:srcRect/>
          <a:stretch/>
        </p:blipFill>
        <p:spPr>
          <a:xfrm>
            <a:off x="6549663" y="4352059"/>
            <a:ext cx="1282112" cy="628975"/>
          </a:xfrm>
          <a:prstGeom prst="rect">
            <a:avLst/>
          </a:prstGeom>
          <a:noFill/>
          <a:ln>
            <a:noFill/>
          </a:ln>
        </p:spPr>
      </p:pic>
      <p:pic>
        <p:nvPicPr>
          <p:cNvPr id="8" name="Google Shape;423;p15">
            <a:extLst>
              <a:ext uri="{FF2B5EF4-FFF2-40B4-BE49-F238E27FC236}">
                <a16:creationId xmlns:a16="http://schemas.microsoft.com/office/drawing/2014/main" id="{FCD0E7B5-7212-A3B8-9C42-54C363D34C93}"/>
              </a:ext>
            </a:extLst>
          </p:cNvPr>
          <p:cNvPicPr preferRelativeResize="0"/>
          <p:nvPr/>
        </p:nvPicPr>
        <p:blipFill rotWithShape="1">
          <a:blip r:embed="rId15">
            <a:alphaModFix/>
          </a:blip>
          <a:srcRect/>
          <a:stretch/>
        </p:blipFill>
        <p:spPr>
          <a:xfrm>
            <a:off x="3526827" y="4220512"/>
            <a:ext cx="935551" cy="892065"/>
          </a:xfrm>
          <a:prstGeom prst="rect">
            <a:avLst/>
          </a:prstGeom>
          <a:noFill/>
          <a:ln>
            <a:noFill/>
          </a:ln>
        </p:spPr>
      </p:pic>
      <p:pic>
        <p:nvPicPr>
          <p:cNvPr id="9" name="Google Shape;425;p15">
            <a:extLst>
              <a:ext uri="{FF2B5EF4-FFF2-40B4-BE49-F238E27FC236}">
                <a16:creationId xmlns:a16="http://schemas.microsoft.com/office/drawing/2014/main" id="{CAF0AF17-242B-3578-4F7C-6BB3CEA2ED22}"/>
              </a:ext>
            </a:extLst>
          </p:cNvPr>
          <p:cNvPicPr preferRelativeResize="0"/>
          <p:nvPr/>
        </p:nvPicPr>
        <p:blipFill rotWithShape="1">
          <a:blip r:embed="rId16">
            <a:alphaModFix/>
          </a:blip>
          <a:srcRect/>
          <a:stretch/>
        </p:blipFill>
        <p:spPr>
          <a:xfrm>
            <a:off x="1964811" y="5994878"/>
            <a:ext cx="855989" cy="440367"/>
          </a:xfrm>
          <a:prstGeom prst="rect">
            <a:avLst/>
          </a:prstGeom>
          <a:noFill/>
          <a:ln>
            <a:noFill/>
          </a:ln>
        </p:spPr>
      </p:pic>
      <p:pic>
        <p:nvPicPr>
          <p:cNvPr id="10" name="Google Shape;426;p15">
            <a:extLst>
              <a:ext uri="{FF2B5EF4-FFF2-40B4-BE49-F238E27FC236}">
                <a16:creationId xmlns:a16="http://schemas.microsoft.com/office/drawing/2014/main" id="{A9EE7280-22A7-7DC5-673E-FCC6FF9B80F3}"/>
              </a:ext>
            </a:extLst>
          </p:cNvPr>
          <p:cNvPicPr preferRelativeResize="0"/>
          <p:nvPr/>
        </p:nvPicPr>
        <p:blipFill rotWithShape="1">
          <a:blip r:embed="rId17">
            <a:alphaModFix/>
          </a:blip>
          <a:srcRect/>
          <a:stretch/>
        </p:blipFill>
        <p:spPr>
          <a:xfrm>
            <a:off x="2948565" y="5663123"/>
            <a:ext cx="855989" cy="1013135"/>
          </a:xfrm>
          <a:prstGeom prst="rect">
            <a:avLst/>
          </a:prstGeom>
          <a:noFill/>
          <a:ln>
            <a:noFill/>
          </a:ln>
        </p:spPr>
      </p:pic>
      <p:pic>
        <p:nvPicPr>
          <p:cNvPr id="11" name="Google Shape;427;p15">
            <a:extLst>
              <a:ext uri="{FF2B5EF4-FFF2-40B4-BE49-F238E27FC236}">
                <a16:creationId xmlns:a16="http://schemas.microsoft.com/office/drawing/2014/main" id="{9F351498-BA86-BDCE-3772-8075ABF50048}"/>
              </a:ext>
            </a:extLst>
          </p:cNvPr>
          <p:cNvPicPr preferRelativeResize="0"/>
          <p:nvPr/>
        </p:nvPicPr>
        <p:blipFill rotWithShape="1">
          <a:blip r:embed="rId18">
            <a:alphaModFix/>
          </a:blip>
          <a:srcRect/>
          <a:stretch/>
        </p:blipFill>
        <p:spPr>
          <a:xfrm>
            <a:off x="3985739" y="5778470"/>
            <a:ext cx="1547997" cy="766897"/>
          </a:xfrm>
          <a:prstGeom prst="rect">
            <a:avLst/>
          </a:prstGeom>
          <a:noFill/>
          <a:ln>
            <a:noFill/>
          </a:ln>
        </p:spPr>
      </p:pic>
      <p:pic>
        <p:nvPicPr>
          <p:cNvPr id="12" name="Google Shape;428;p15">
            <a:extLst>
              <a:ext uri="{FF2B5EF4-FFF2-40B4-BE49-F238E27FC236}">
                <a16:creationId xmlns:a16="http://schemas.microsoft.com/office/drawing/2014/main" id="{38BF627C-B77E-3E7F-B8DE-6F371BC2D9A5}"/>
              </a:ext>
            </a:extLst>
          </p:cNvPr>
          <p:cNvPicPr preferRelativeResize="0"/>
          <p:nvPr/>
        </p:nvPicPr>
        <p:blipFill rotWithShape="1">
          <a:blip r:embed="rId19">
            <a:alphaModFix/>
          </a:blip>
          <a:srcRect/>
          <a:stretch/>
        </p:blipFill>
        <p:spPr>
          <a:xfrm>
            <a:off x="5651339" y="5925954"/>
            <a:ext cx="2180436" cy="402542"/>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03"/>
        <p:cNvGrpSpPr/>
        <p:nvPr/>
      </p:nvGrpSpPr>
      <p:grpSpPr>
        <a:xfrm>
          <a:off x="0" y="0"/>
          <a:ext cx="0" cy="0"/>
          <a:chOff x="0" y="0"/>
          <a:chExt cx="0" cy="0"/>
        </a:xfrm>
      </p:grpSpPr>
      <p:sp>
        <p:nvSpPr>
          <p:cNvPr id="604" name="Google Shape;604;p75"/>
          <p:cNvSpPr/>
          <p:nvPr/>
        </p:nvSpPr>
        <p:spPr>
          <a:xfrm>
            <a:off x="603075" y="72050"/>
            <a:ext cx="11245200" cy="6671100"/>
          </a:xfrm>
          <a:prstGeom prst="roundRect">
            <a:avLst>
              <a:gd name="adj" fmla="val 16667"/>
            </a:avLst>
          </a:prstGeom>
          <a:noFill/>
          <a:ln w="19050" cap="flat" cmpd="sng">
            <a:solidFill>
              <a:srgbClr val="FFC000"/>
            </a:solidFill>
            <a:prstDash val="dot"/>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5" name="Google Shape;605;p75"/>
          <p:cNvSpPr/>
          <p:nvPr/>
        </p:nvSpPr>
        <p:spPr>
          <a:xfrm>
            <a:off x="5137144" y="1036732"/>
            <a:ext cx="1971040" cy="2031685"/>
          </a:xfrm>
          <a:prstGeom prst="ellipse">
            <a:avLst/>
          </a:prstGeom>
          <a:solidFill>
            <a:srgbClr val="65C4D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06" name="Google Shape;606;p75"/>
          <p:cNvSpPr/>
          <p:nvPr/>
        </p:nvSpPr>
        <p:spPr>
          <a:xfrm>
            <a:off x="3596615" y="4265344"/>
            <a:ext cx="1971040" cy="2021840"/>
          </a:xfrm>
          <a:prstGeom prst="ellipse">
            <a:avLst/>
          </a:prstGeom>
          <a:solidFill>
            <a:srgbClr val="C1426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07" name="Google Shape;607;p75"/>
          <p:cNvSpPr/>
          <p:nvPr/>
        </p:nvSpPr>
        <p:spPr>
          <a:xfrm>
            <a:off x="1597307" y="1835499"/>
            <a:ext cx="1851950" cy="2319812"/>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08" name="Google Shape;608;p75"/>
          <p:cNvSpPr/>
          <p:nvPr/>
        </p:nvSpPr>
        <p:spPr>
          <a:xfrm>
            <a:off x="5137144" y="1765490"/>
            <a:ext cx="1930532" cy="492402"/>
          </a:xfrm>
          <a:prstGeom prst="rect">
            <a:avLst/>
          </a:prstGeom>
          <a:no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rgbClr val="000000"/>
              </a:buClr>
              <a:buSzPts val="1400"/>
              <a:buFont typeface="Arial"/>
              <a:buNone/>
            </a:pPr>
            <a:r>
              <a:rPr lang="fr-FR" b="1" dirty="0"/>
              <a:t>Laëtitia Baret</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fr-FR" sz="1200" dirty="0">
                <a:solidFill>
                  <a:schemeClr val="dk1"/>
                </a:solidFill>
              </a:rPr>
              <a:t>Secrétaire Générale</a:t>
            </a:r>
            <a:endParaRPr sz="1200" b="0" i="0" u="none" strike="noStrike" cap="none" dirty="0">
              <a:solidFill>
                <a:schemeClr val="dk1"/>
              </a:solidFill>
              <a:latin typeface="Arial"/>
              <a:ea typeface="Arial"/>
              <a:cs typeface="Arial"/>
              <a:sym typeface="Arial"/>
            </a:endParaRPr>
          </a:p>
        </p:txBody>
      </p:sp>
      <p:sp>
        <p:nvSpPr>
          <p:cNvPr id="609" name="Google Shape;609;p75"/>
          <p:cNvSpPr/>
          <p:nvPr/>
        </p:nvSpPr>
        <p:spPr>
          <a:xfrm>
            <a:off x="3596615" y="5030063"/>
            <a:ext cx="1971040" cy="492402"/>
          </a:xfrm>
          <a:prstGeom prst="rect">
            <a:avLst/>
          </a:prstGeom>
          <a:no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rgbClr val="000000"/>
              </a:buClr>
              <a:buSzPts val="1400"/>
              <a:buFont typeface="Arial"/>
              <a:buNone/>
            </a:pPr>
            <a:r>
              <a:rPr lang="fr-FR" sz="1400" b="1" i="0" u="none" strike="noStrike" cap="none">
                <a:solidFill>
                  <a:srgbClr val="000000"/>
                </a:solidFill>
                <a:latin typeface="Arial"/>
                <a:ea typeface="Arial"/>
                <a:cs typeface="Arial"/>
                <a:sym typeface="Arial"/>
              </a:rPr>
              <a:t>Thomas Mesplede</a:t>
            </a:r>
            <a:endParaRPr sz="1200" b="0"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fr-FR" sz="1200" b="0" i="0" u="none" strike="noStrike" cap="none">
                <a:solidFill>
                  <a:schemeClr val="dk1"/>
                </a:solidFill>
                <a:latin typeface="Arial"/>
                <a:ea typeface="Arial"/>
                <a:cs typeface="Arial"/>
                <a:sym typeface="Arial"/>
              </a:rPr>
              <a:t>Consultant Exécutif</a:t>
            </a:r>
            <a:endParaRPr sz="1400" b="0" i="0" u="none" strike="noStrike" cap="none">
              <a:solidFill>
                <a:srgbClr val="000000"/>
              </a:solidFill>
              <a:latin typeface="Arial"/>
              <a:ea typeface="Arial"/>
              <a:cs typeface="Arial"/>
              <a:sym typeface="Arial"/>
            </a:endParaRPr>
          </a:p>
        </p:txBody>
      </p:sp>
      <p:sp>
        <p:nvSpPr>
          <p:cNvPr id="610" name="Google Shape;610;p75"/>
          <p:cNvSpPr/>
          <p:nvPr/>
        </p:nvSpPr>
        <p:spPr>
          <a:xfrm>
            <a:off x="9494196" y="233464"/>
            <a:ext cx="2354093" cy="143969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11" name="Google Shape;611;p75"/>
          <p:cNvSpPr txBox="1"/>
          <p:nvPr/>
        </p:nvSpPr>
        <p:spPr>
          <a:xfrm>
            <a:off x="7590503" y="204283"/>
            <a:ext cx="4389319" cy="892512"/>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2400"/>
              <a:buFont typeface="Arial"/>
              <a:buNone/>
            </a:pPr>
            <a:r>
              <a:rPr lang="fr-FR" sz="2400" b="1" i="0" u="none" strike="noStrike" cap="none" dirty="0">
                <a:solidFill>
                  <a:srgbClr val="000000"/>
                </a:solidFill>
                <a:latin typeface="Arial"/>
                <a:ea typeface="Arial"/>
                <a:cs typeface="Arial"/>
                <a:sym typeface="Arial"/>
              </a:rPr>
              <a:t>Découverte du CMIT</a:t>
            </a:r>
            <a:endParaRPr sz="3200" b="1" i="0" u="none" strike="noStrike" cap="none" dirty="0">
              <a:solidFill>
                <a:srgbClr val="0070C0"/>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3200"/>
              <a:buFont typeface="Arial"/>
              <a:buNone/>
            </a:pPr>
            <a:r>
              <a:rPr lang="fr-FR" sz="2800" b="1" i="0" u="none" strike="noStrike" cap="none" dirty="0">
                <a:solidFill>
                  <a:srgbClr val="0070C0"/>
                </a:solidFill>
                <a:latin typeface="Arial"/>
                <a:ea typeface="Arial"/>
                <a:cs typeface="Arial"/>
                <a:sym typeface="Arial"/>
              </a:rPr>
              <a:t>VOS INTERLOCUTEURS</a:t>
            </a:r>
          </a:p>
        </p:txBody>
      </p:sp>
      <p:pic>
        <p:nvPicPr>
          <p:cNvPr id="614" name="Google Shape;614;p75"/>
          <p:cNvPicPr preferRelativeResize="0"/>
          <p:nvPr/>
        </p:nvPicPr>
        <p:blipFill rotWithShape="1">
          <a:blip r:embed="rId3">
            <a:alphaModFix/>
          </a:blip>
          <a:srcRect/>
          <a:stretch/>
        </p:blipFill>
        <p:spPr>
          <a:xfrm>
            <a:off x="39894" y="6287184"/>
            <a:ext cx="1126334" cy="542926"/>
          </a:xfrm>
          <a:prstGeom prst="rect">
            <a:avLst/>
          </a:prstGeom>
          <a:noFill/>
          <a:ln>
            <a:noFill/>
          </a:ln>
        </p:spPr>
      </p:pic>
      <p:pic>
        <p:nvPicPr>
          <p:cNvPr id="615" name="Google Shape;615;p75"/>
          <p:cNvPicPr preferRelativeResize="0"/>
          <p:nvPr/>
        </p:nvPicPr>
        <p:blipFill rotWithShape="1">
          <a:blip r:embed="rId4">
            <a:alphaModFix/>
          </a:blip>
          <a:srcRect/>
          <a:stretch/>
        </p:blipFill>
        <p:spPr>
          <a:xfrm>
            <a:off x="213900" y="226778"/>
            <a:ext cx="979319" cy="1137914"/>
          </a:xfrm>
          <a:prstGeom prst="rect">
            <a:avLst/>
          </a:prstGeom>
          <a:noFill/>
          <a:ln>
            <a:noFill/>
          </a:ln>
        </p:spPr>
      </p:pic>
      <p:pic>
        <p:nvPicPr>
          <p:cNvPr id="1026" name="Picture 2" descr="image profil">
            <a:extLst>
              <a:ext uri="{FF2B5EF4-FFF2-40B4-BE49-F238E27FC236}">
                <a16:creationId xmlns:a16="http://schemas.microsoft.com/office/drawing/2014/main" id="{59500C1D-B936-1FD2-BF26-625879FD6D0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53894" y="3454352"/>
            <a:ext cx="2424467" cy="2424467"/>
          </a:xfrm>
          <a:prstGeom prst="ellipse">
            <a:avLst/>
          </a:prstGeom>
          <a:ln w="63500" cap="rnd">
            <a:noFill/>
          </a:ln>
          <a:effectLst/>
          <a:extLst>
            <a:ext uri="{909E8E84-426E-40DD-AFC4-6F175D3DCCD1}">
              <a14:hiddenFill xmlns:a14="http://schemas.microsoft.com/office/drawing/2010/main">
                <a:solidFill>
                  <a:srgbClr val="FFFFFF"/>
                </a:solidFill>
              </a14:hiddenFill>
            </a:ext>
          </a:extLst>
        </p:spPr>
      </p:pic>
      <p:pic>
        <p:nvPicPr>
          <p:cNvPr id="4" name="Image 3" descr="Une image contenant personne, Visage humain, habits, sourire&#10;&#10;Description générée automatiquement">
            <a:extLst>
              <a:ext uri="{FF2B5EF4-FFF2-40B4-BE49-F238E27FC236}">
                <a16:creationId xmlns:a16="http://schemas.microsoft.com/office/drawing/2014/main" id="{5AE1BFE8-C8E7-60AF-1CFB-DC200D65E975}"/>
              </a:ext>
            </a:extLst>
          </p:cNvPr>
          <p:cNvPicPr>
            <a:picLocks/>
          </p:cNvPicPr>
          <p:nvPr/>
        </p:nvPicPr>
        <p:blipFill rotWithShape="1">
          <a:blip r:embed="rId6"/>
          <a:srcRect l="14216" t="6386" r="32689" b="58261"/>
          <a:stretch/>
        </p:blipFill>
        <p:spPr>
          <a:xfrm>
            <a:off x="3022592" y="1484522"/>
            <a:ext cx="2424467" cy="2424468"/>
          </a:xfrm>
          <a:prstGeom prst="ellipse">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98"/>
        <p:cNvGrpSpPr/>
        <p:nvPr/>
      </p:nvGrpSpPr>
      <p:grpSpPr>
        <a:xfrm>
          <a:off x="0" y="0"/>
          <a:ext cx="0" cy="0"/>
          <a:chOff x="0" y="0"/>
          <a:chExt cx="0" cy="0"/>
        </a:xfrm>
      </p:grpSpPr>
      <p:sp>
        <p:nvSpPr>
          <p:cNvPr id="499" name="Google Shape;499;p27"/>
          <p:cNvSpPr/>
          <p:nvPr/>
        </p:nvSpPr>
        <p:spPr>
          <a:xfrm>
            <a:off x="0" y="5565058"/>
            <a:ext cx="1644362" cy="1292942"/>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500" name="Google Shape;500;p27"/>
          <p:cNvSpPr txBox="1"/>
          <p:nvPr/>
        </p:nvSpPr>
        <p:spPr>
          <a:xfrm>
            <a:off x="2057316" y="1856994"/>
            <a:ext cx="6241109" cy="4643002"/>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endParaRPr sz="933" b="0" i="0" u="none" strike="noStrike" cap="none" dirty="0">
              <a:solidFill>
                <a:srgbClr val="000000"/>
              </a:solidFill>
              <a:latin typeface="Arial"/>
              <a:ea typeface="Arial"/>
              <a:cs typeface="Arial"/>
              <a:sym typeface="Arial"/>
            </a:endParaRPr>
          </a:p>
          <a:p>
            <a:pPr marL="0" marR="0" lvl="0" indent="0" algn="l" rtl="0">
              <a:spcBef>
                <a:spcPts val="0"/>
              </a:spcBef>
              <a:spcAft>
                <a:spcPts val="0"/>
              </a:spcAft>
              <a:buNone/>
            </a:pPr>
            <a:r>
              <a:rPr lang="fr-FR" sz="2051" b="1" i="0" u="none" strike="noStrike" cap="none" dirty="0">
                <a:solidFill>
                  <a:srgbClr val="EC6606"/>
                </a:solidFill>
                <a:latin typeface="Calibri" panose="020F0502020204030204" pitchFamily="34" charset="0"/>
                <a:ea typeface="Calibri" panose="020F0502020204030204" pitchFamily="34" charset="0"/>
                <a:cs typeface="Calibri" panose="020F0502020204030204" pitchFamily="34" charset="0"/>
                <a:sym typeface="Roboto"/>
              </a:rPr>
              <a:t>A VOS SMARTPHONES ! </a:t>
            </a:r>
            <a:r>
              <a:rPr lang="fr-FR" sz="2051" b="1" i="0" u="none" strike="noStrike" cap="none" dirty="0">
                <a:solidFill>
                  <a:srgbClr val="171F15"/>
                </a:solidFill>
                <a:latin typeface="Calibri" panose="020F0502020204030204" pitchFamily="34" charset="0"/>
                <a:ea typeface="Calibri" panose="020F0502020204030204" pitchFamily="34" charset="0"/>
                <a:cs typeface="Calibri" panose="020F0502020204030204" pitchFamily="34" charset="0"/>
                <a:sym typeface="Roboto"/>
              </a:rPr>
              <a:t>📱</a:t>
            </a:r>
            <a:endParaRPr dirty="0">
              <a:latin typeface="Calibri" panose="020F0502020204030204" pitchFamily="34" charset="0"/>
              <a:ea typeface="Calibri" panose="020F0502020204030204" pitchFamily="34" charset="0"/>
              <a:cs typeface="Calibri" panose="020F0502020204030204" pitchFamily="34" charset="0"/>
            </a:endParaRPr>
          </a:p>
          <a:p>
            <a:pPr marL="0" marR="0" lvl="0" indent="0" algn="l" rtl="0">
              <a:spcBef>
                <a:spcPts val="0"/>
              </a:spcBef>
              <a:spcAft>
                <a:spcPts val="0"/>
              </a:spcAft>
              <a:buNone/>
            </a:pPr>
            <a:endParaRPr sz="2051" b="1" i="0" u="none" strike="noStrike" cap="none" dirty="0">
              <a:solidFill>
                <a:srgbClr val="171F15"/>
              </a:solidFill>
              <a:latin typeface="Calibri" panose="020F0502020204030204" pitchFamily="34" charset="0"/>
              <a:ea typeface="Calibri" panose="020F0502020204030204" pitchFamily="34" charset="0"/>
              <a:cs typeface="Calibri" panose="020F0502020204030204" pitchFamily="34" charset="0"/>
              <a:sym typeface="Roboto"/>
            </a:endParaRPr>
          </a:p>
          <a:p>
            <a:pPr marL="385447" marR="0" lvl="1" indent="-192723" algn="l" rtl="0">
              <a:spcBef>
                <a:spcPts val="0"/>
              </a:spcBef>
              <a:spcAft>
                <a:spcPts val="0"/>
              </a:spcAft>
              <a:buClr>
                <a:srgbClr val="000000"/>
              </a:buClr>
              <a:buSzPts val="1785"/>
              <a:buFont typeface="Arial"/>
              <a:buChar char="•"/>
            </a:pPr>
            <a:r>
              <a:rPr lang="fr-FR" sz="1785" b="0" i="0" u="none" strike="noStrike" cap="none" dirty="0">
                <a:solidFill>
                  <a:srgbClr val="171F15"/>
                </a:solidFill>
                <a:latin typeface="Calibri" panose="020F0502020204030204" pitchFamily="34" charset="0"/>
                <a:ea typeface="Calibri" panose="020F0502020204030204" pitchFamily="34" charset="0"/>
                <a:cs typeface="Calibri" panose="020F0502020204030204" pitchFamily="34" charset="0"/>
                <a:sym typeface="Roboto"/>
              </a:rPr>
              <a:t>Envoyez-nous vos notes vocales,</a:t>
            </a:r>
            <a:endParaRPr dirty="0">
              <a:latin typeface="Calibri" panose="020F0502020204030204" pitchFamily="34" charset="0"/>
              <a:ea typeface="Calibri" panose="020F0502020204030204" pitchFamily="34" charset="0"/>
              <a:cs typeface="Calibri" panose="020F0502020204030204" pitchFamily="34" charset="0"/>
            </a:endParaRPr>
          </a:p>
          <a:p>
            <a:pPr marL="385447" marR="0" lvl="1" indent="-192723" algn="l" rtl="0">
              <a:spcBef>
                <a:spcPts val="0"/>
              </a:spcBef>
              <a:spcAft>
                <a:spcPts val="0"/>
              </a:spcAft>
              <a:buClr>
                <a:srgbClr val="000000"/>
              </a:buClr>
              <a:buSzPts val="1785"/>
              <a:buFont typeface="Arial"/>
              <a:buChar char="•"/>
            </a:pPr>
            <a:r>
              <a:rPr lang="fr-FR" sz="1785" b="0" i="0" u="none" strike="noStrike" cap="none" dirty="0">
                <a:solidFill>
                  <a:srgbClr val="171F15"/>
                </a:solidFill>
                <a:latin typeface="Calibri" panose="020F0502020204030204" pitchFamily="34" charset="0"/>
                <a:ea typeface="Calibri" panose="020F0502020204030204" pitchFamily="34" charset="0"/>
                <a:cs typeface="Calibri" panose="020F0502020204030204" pitchFamily="34" charset="0"/>
                <a:sym typeface="Roboto"/>
              </a:rPr>
              <a:t>Filmez les événements / formations auxquelles vous participez, </a:t>
            </a:r>
            <a:endParaRPr dirty="0">
              <a:latin typeface="Calibri" panose="020F0502020204030204" pitchFamily="34" charset="0"/>
              <a:ea typeface="Calibri" panose="020F0502020204030204" pitchFamily="34" charset="0"/>
              <a:cs typeface="Calibri" panose="020F0502020204030204" pitchFamily="34" charset="0"/>
            </a:endParaRPr>
          </a:p>
          <a:p>
            <a:pPr marL="385447" marR="0" lvl="1" indent="-192723" algn="l" rtl="0">
              <a:spcBef>
                <a:spcPts val="0"/>
              </a:spcBef>
              <a:spcAft>
                <a:spcPts val="0"/>
              </a:spcAft>
              <a:buClr>
                <a:srgbClr val="000000"/>
              </a:buClr>
              <a:buSzPts val="1785"/>
              <a:buFont typeface="Arial"/>
              <a:buChar char="•"/>
            </a:pPr>
            <a:r>
              <a:rPr lang="fr-FR" sz="1785" b="0" i="0" u="none" strike="noStrike" cap="none" dirty="0">
                <a:solidFill>
                  <a:srgbClr val="171F15"/>
                </a:solidFill>
                <a:latin typeface="Calibri" panose="020F0502020204030204" pitchFamily="34" charset="0"/>
                <a:ea typeface="Calibri" panose="020F0502020204030204" pitchFamily="34" charset="0"/>
                <a:cs typeface="Calibri" panose="020F0502020204030204" pitchFamily="34" charset="0"/>
                <a:sym typeface="Roboto"/>
              </a:rPr>
              <a:t>Si le cœur vous en dit, envoyez-nous des vidéos </a:t>
            </a:r>
            <a:r>
              <a:rPr lang="fr-FR" sz="1785" b="0" i="0" u="none" strike="noStrike" cap="none" dirty="0" err="1">
                <a:solidFill>
                  <a:srgbClr val="171F15"/>
                </a:solidFill>
                <a:latin typeface="Calibri" panose="020F0502020204030204" pitchFamily="34" charset="0"/>
                <a:ea typeface="Calibri" panose="020F0502020204030204" pitchFamily="34" charset="0"/>
                <a:cs typeface="Calibri" panose="020F0502020204030204" pitchFamily="34" charset="0"/>
                <a:sym typeface="Roboto"/>
              </a:rPr>
              <a:t>facecam</a:t>
            </a:r>
            <a:r>
              <a:rPr lang="fr-FR" sz="1785" b="0" i="0" u="none" strike="noStrike" cap="none" dirty="0">
                <a:solidFill>
                  <a:srgbClr val="171F15"/>
                </a:solidFill>
                <a:latin typeface="Calibri" panose="020F0502020204030204" pitchFamily="34" charset="0"/>
                <a:ea typeface="Calibri" panose="020F0502020204030204" pitchFamily="34" charset="0"/>
                <a:cs typeface="Calibri" panose="020F0502020204030204" pitchFamily="34" charset="0"/>
                <a:sym typeface="Roboto"/>
              </a:rPr>
              <a:t> ! </a:t>
            </a:r>
            <a:endParaRPr sz="1785" b="0" i="0" u="none" strike="noStrike" cap="none" dirty="0">
              <a:solidFill>
                <a:srgbClr val="171F15"/>
              </a:solidFill>
              <a:latin typeface="Calibri" panose="020F0502020204030204" pitchFamily="34" charset="0"/>
              <a:ea typeface="Calibri" panose="020F0502020204030204" pitchFamily="34" charset="0"/>
              <a:cs typeface="Calibri" panose="020F0502020204030204" pitchFamily="34" charset="0"/>
              <a:sym typeface="Roboto"/>
            </a:endParaRPr>
          </a:p>
          <a:p>
            <a:pPr marL="0" marR="0" lvl="0" indent="0" algn="l" rtl="0">
              <a:spcBef>
                <a:spcPts val="0"/>
              </a:spcBef>
              <a:spcAft>
                <a:spcPts val="0"/>
              </a:spcAft>
              <a:buNone/>
            </a:pPr>
            <a:endParaRPr sz="1785" b="0" i="0" u="none" strike="noStrike" cap="none" dirty="0">
              <a:solidFill>
                <a:srgbClr val="171F15"/>
              </a:solidFill>
              <a:latin typeface="Calibri" panose="020F0502020204030204" pitchFamily="34" charset="0"/>
              <a:ea typeface="Calibri" panose="020F0502020204030204" pitchFamily="34" charset="0"/>
              <a:cs typeface="Calibri" panose="020F0502020204030204" pitchFamily="34" charset="0"/>
              <a:sym typeface="Roboto"/>
            </a:endParaRPr>
          </a:p>
          <a:p>
            <a:pPr marL="0" marR="0" lvl="0" indent="0" algn="l" rtl="0">
              <a:spcBef>
                <a:spcPts val="0"/>
              </a:spcBef>
              <a:spcAft>
                <a:spcPts val="0"/>
              </a:spcAft>
              <a:buNone/>
            </a:pPr>
            <a:r>
              <a:rPr lang="fr-FR" sz="2051" b="1" i="0" u="none" strike="noStrike" cap="none" dirty="0">
                <a:solidFill>
                  <a:srgbClr val="EC6606"/>
                </a:solidFill>
                <a:latin typeface="Calibri" panose="020F0502020204030204" pitchFamily="34" charset="0"/>
                <a:ea typeface="Calibri" panose="020F0502020204030204" pitchFamily="34" charset="0"/>
                <a:cs typeface="Calibri" panose="020F0502020204030204" pitchFamily="34" charset="0"/>
                <a:sym typeface="Roboto"/>
              </a:rPr>
              <a:t>POUR PARLER DE QUOI ? </a:t>
            </a:r>
            <a:r>
              <a:rPr lang="fr-FR" sz="2051" b="1" i="0" u="none" strike="noStrike" cap="none" dirty="0">
                <a:solidFill>
                  <a:srgbClr val="171F15"/>
                </a:solidFill>
                <a:latin typeface="Calibri" panose="020F0502020204030204" pitchFamily="34" charset="0"/>
                <a:ea typeface="Calibri" panose="020F0502020204030204" pitchFamily="34" charset="0"/>
                <a:cs typeface="Calibri" panose="020F0502020204030204" pitchFamily="34" charset="0"/>
                <a:sym typeface="Roboto"/>
              </a:rPr>
              <a:t>🎙</a:t>
            </a:r>
            <a:endParaRPr dirty="0">
              <a:latin typeface="Calibri" panose="020F0502020204030204" pitchFamily="34" charset="0"/>
              <a:ea typeface="Calibri" panose="020F0502020204030204" pitchFamily="34" charset="0"/>
              <a:cs typeface="Calibri" panose="020F0502020204030204" pitchFamily="34" charset="0"/>
            </a:endParaRPr>
          </a:p>
          <a:p>
            <a:pPr marL="0" marR="0" lvl="0" indent="0" algn="l" rtl="0">
              <a:spcBef>
                <a:spcPts val="0"/>
              </a:spcBef>
              <a:spcAft>
                <a:spcPts val="0"/>
              </a:spcAft>
              <a:buNone/>
            </a:pPr>
            <a:endParaRPr sz="2051" b="1" i="0" u="none" strike="noStrike" cap="none" dirty="0">
              <a:solidFill>
                <a:srgbClr val="171F15"/>
              </a:solidFill>
              <a:latin typeface="Calibri" panose="020F0502020204030204" pitchFamily="34" charset="0"/>
              <a:ea typeface="Calibri" panose="020F0502020204030204" pitchFamily="34" charset="0"/>
              <a:cs typeface="Calibri" panose="020F0502020204030204" pitchFamily="34" charset="0"/>
              <a:sym typeface="Roboto"/>
            </a:endParaRPr>
          </a:p>
          <a:p>
            <a:pPr marL="385447" marR="0" lvl="1" indent="-192723" algn="l" rtl="0">
              <a:spcBef>
                <a:spcPts val="0"/>
              </a:spcBef>
              <a:spcAft>
                <a:spcPts val="0"/>
              </a:spcAft>
              <a:buClr>
                <a:srgbClr val="000000"/>
              </a:buClr>
              <a:buSzPts val="1785"/>
              <a:buFont typeface="Arial"/>
              <a:buChar char="•"/>
            </a:pPr>
            <a:r>
              <a:rPr lang="fr-FR" sz="1785" b="0" i="0" u="none" strike="noStrike" cap="none" dirty="0">
                <a:solidFill>
                  <a:srgbClr val="171F15"/>
                </a:solidFill>
                <a:latin typeface="Calibri" panose="020F0502020204030204" pitchFamily="34" charset="0"/>
                <a:ea typeface="Calibri" panose="020F0502020204030204" pitchFamily="34" charset="0"/>
                <a:cs typeface="Calibri" panose="020F0502020204030204" pitchFamily="34" charset="0"/>
                <a:sym typeface="Roboto"/>
              </a:rPr>
              <a:t>Partager un feedback d’événement, </a:t>
            </a:r>
            <a:endParaRPr dirty="0">
              <a:latin typeface="Calibri" panose="020F0502020204030204" pitchFamily="34" charset="0"/>
              <a:ea typeface="Calibri" panose="020F0502020204030204" pitchFamily="34" charset="0"/>
              <a:cs typeface="Calibri" panose="020F0502020204030204" pitchFamily="34" charset="0"/>
            </a:endParaRPr>
          </a:p>
          <a:p>
            <a:pPr marL="385447" marR="0" lvl="1" indent="-192723" algn="l" rtl="0">
              <a:spcBef>
                <a:spcPts val="0"/>
              </a:spcBef>
              <a:spcAft>
                <a:spcPts val="0"/>
              </a:spcAft>
              <a:buClr>
                <a:srgbClr val="000000"/>
              </a:buClr>
              <a:buSzPts val="1785"/>
              <a:buFont typeface="Arial"/>
              <a:buChar char="•"/>
            </a:pPr>
            <a:r>
              <a:rPr lang="fr-FR" sz="1785" b="0" i="0" u="none" strike="noStrike" cap="none" dirty="0">
                <a:solidFill>
                  <a:srgbClr val="171F15"/>
                </a:solidFill>
                <a:latin typeface="Calibri" panose="020F0502020204030204" pitchFamily="34" charset="0"/>
                <a:ea typeface="Calibri" panose="020F0502020204030204" pitchFamily="34" charset="0"/>
                <a:cs typeface="Calibri" panose="020F0502020204030204" pitchFamily="34" charset="0"/>
                <a:sym typeface="Roboto"/>
              </a:rPr>
              <a:t>Un fait / une rencontre </a:t>
            </a:r>
            <a:r>
              <a:rPr lang="fr-FR" sz="1785" b="0" i="0" u="none" strike="noStrike" cap="none" dirty="0" err="1">
                <a:solidFill>
                  <a:srgbClr val="171F15"/>
                </a:solidFill>
                <a:latin typeface="Calibri" panose="020F0502020204030204" pitchFamily="34" charset="0"/>
                <a:ea typeface="Calibri" panose="020F0502020204030204" pitchFamily="34" charset="0"/>
                <a:cs typeface="Calibri" panose="020F0502020204030204" pitchFamily="34" charset="0"/>
                <a:sym typeface="Roboto"/>
              </a:rPr>
              <a:t>marquant·e</a:t>
            </a:r>
            <a:r>
              <a:rPr lang="fr-FR" sz="1785" b="0" i="0" u="none" strike="noStrike" cap="none" dirty="0">
                <a:solidFill>
                  <a:srgbClr val="171F15"/>
                </a:solidFill>
                <a:latin typeface="Calibri" panose="020F0502020204030204" pitchFamily="34" charset="0"/>
                <a:ea typeface="Calibri" panose="020F0502020204030204" pitchFamily="34" charset="0"/>
                <a:cs typeface="Calibri" panose="020F0502020204030204" pitchFamily="34" charset="0"/>
                <a:sym typeface="Roboto"/>
              </a:rPr>
              <a:t> que j’ai </a:t>
            </a:r>
            <a:r>
              <a:rPr lang="fr-FR" sz="1785" b="0" i="0" u="none" strike="noStrike" cap="none" dirty="0" err="1">
                <a:solidFill>
                  <a:srgbClr val="171F15"/>
                </a:solidFill>
                <a:latin typeface="Calibri" panose="020F0502020204030204" pitchFamily="34" charset="0"/>
                <a:ea typeface="Calibri" panose="020F0502020204030204" pitchFamily="34" charset="0"/>
                <a:cs typeface="Calibri" panose="020F0502020204030204" pitchFamily="34" charset="0"/>
                <a:sym typeface="Roboto"/>
              </a:rPr>
              <a:t>fait·e</a:t>
            </a:r>
            <a:r>
              <a:rPr lang="fr-FR" sz="1785" b="0" i="0" u="none" strike="noStrike" cap="none" dirty="0">
                <a:solidFill>
                  <a:srgbClr val="171F15"/>
                </a:solidFill>
                <a:latin typeface="Calibri" panose="020F0502020204030204" pitchFamily="34" charset="0"/>
                <a:ea typeface="Calibri" panose="020F0502020204030204" pitchFamily="34" charset="0"/>
                <a:cs typeface="Calibri" panose="020F0502020204030204" pitchFamily="34" charset="0"/>
                <a:sym typeface="Roboto"/>
              </a:rPr>
              <a:t> au CMIT, </a:t>
            </a:r>
            <a:endParaRPr dirty="0">
              <a:latin typeface="Calibri" panose="020F0502020204030204" pitchFamily="34" charset="0"/>
              <a:ea typeface="Calibri" panose="020F0502020204030204" pitchFamily="34" charset="0"/>
              <a:cs typeface="Calibri" panose="020F0502020204030204" pitchFamily="34" charset="0"/>
            </a:endParaRPr>
          </a:p>
          <a:p>
            <a:pPr marL="385447" marR="0" lvl="1" indent="-192723" algn="l" rtl="0">
              <a:spcBef>
                <a:spcPts val="0"/>
              </a:spcBef>
              <a:spcAft>
                <a:spcPts val="0"/>
              </a:spcAft>
              <a:buClr>
                <a:srgbClr val="000000"/>
              </a:buClr>
              <a:buSzPts val="1785"/>
              <a:buFont typeface="Arial"/>
              <a:buChar char="•"/>
            </a:pPr>
            <a:r>
              <a:rPr lang="fr-FR" sz="1785" b="0" i="0" u="none" strike="noStrike" cap="none" dirty="0">
                <a:solidFill>
                  <a:srgbClr val="171F15"/>
                </a:solidFill>
                <a:latin typeface="Calibri" panose="020F0502020204030204" pitchFamily="34" charset="0"/>
                <a:ea typeface="Calibri" panose="020F0502020204030204" pitchFamily="34" charset="0"/>
                <a:cs typeface="Calibri" panose="020F0502020204030204" pitchFamily="34" charset="0"/>
                <a:sym typeface="Roboto"/>
              </a:rPr>
              <a:t>Le meilleur conseil que j’ai entendu, mon livre/podcast de l’été...</a:t>
            </a:r>
          </a:p>
          <a:p>
            <a:pPr marL="385447" marR="0" lvl="1" indent="-192723" algn="l" rtl="0">
              <a:spcBef>
                <a:spcPts val="0"/>
              </a:spcBef>
              <a:spcAft>
                <a:spcPts val="0"/>
              </a:spcAft>
              <a:buClr>
                <a:srgbClr val="000000"/>
              </a:buClr>
              <a:buSzPts val="1785"/>
              <a:buFont typeface="Arial"/>
              <a:buChar char="•"/>
            </a:pPr>
            <a:endParaRPr lang="fr-FR" sz="1785" dirty="0">
              <a:solidFill>
                <a:srgbClr val="171F15"/>
              </a:solidFill>
              <a:latin typeface="Calibri" panose="020F0502020204030204" pitchFamily="34" charset="0"/>
              <a:ea typeface="Calibri" panose="020F0502020204030204" pitchFamily="34" charset="0"/>
              <a:cs typeface="Calibri" panose="020F0502020204030204" pitchFamily="34" charset="0"/>
              <a:sym typeface="Roboto"/>
            </a:endParaRPr>
          </a:p>
          <a:p>
            <a:pPr marL="0" marR="0" lvl="0" indent="0" algn="l" defTabSz="914400" rtl="0" eaLnBrk="1" fontAlgn="auto" latinLnBrk="0" hangingPunct="1">
              <a:spcBef>
                <a:spcPts val="0"/>
              </a:spcBef>
              <a:spcAft>
                <a:spcPts val="0"/>
              </a:spcAft>
              <a:buClr>
                <a:srgbClr val="000000"/>
              </a:buClr>
              <a:buSzTx/>
              <a:buFont typeface="Arial"/>
              <a:buNone/>
              <a:tabLst/>
              <a:defRPr/>
            </a:pPr>
            <a:r>
              <a:rPr kumimoji="0" lang="fr-FR" sz="1785" b="0" i="0" u="none" strike="noStrike" kern="0" cap="none" spc="0" normalizeH="0" baseline="0" noProof="0" dirty="0">
                <a:ln>
                  <a:noFill/>
                </a:ln>
                <a:solidFill>
                  <a:srgbClr val="171F15"/>
                </a:solidFill>
                <a:effectLst/>
                <a:uLnTx/>
                <a:uFillTx/>
                <a:latin typeface="Calibri" panose="020F0502020204030204" pitchFamily="34" charset="0"/>
                <a:ea typeface="Calibri" panose="020F0502020204030204" pitchFamily="34" charset="0"/>
                <a:cs typeface="Calibri" panose="020F0502020204030204" pitchFamily="34" charset="0"/>
                <a:sym typeface="Arial"/>
              </a:rPr>
              <a:t>Ces vidéos permettent d’avoir des contenus plus humains, plus authentiques, et plus ludiques !</a:t>
            </a:r>
            <a:endParaRPr kumimoji="0" lang="fr-FR" sz="14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a:p>
            <a:pPr marL="385447" marR="0" lvl="1" indent="-192723" algn="l" rtl="0">
              <a:spcBef>
                <a:spcPts val="0"/>
              </a:spcBef>
              <a:spcAft>
                <a:spcPts val="0"/>
              </a:spcAft>
              <a:buClr>
                <a:srgbClr val="000000"/>
              </a:buClr>
              <a:buSzPts val="1785"/>
              <a:buFont typeface="Arial"/>
              <a:buChar char="•"/>
            </a:pPr>
            <a:endParaRPr lang="fr-FR" dirty="0"/>
          </a:p>
        </p:txBody>
      </p:sp>
      <p:sp>
        <p:nvSpPr>
          <p:cNvPr id="501" name="Google Shape;501;p27"/>
          <p:cNvSpPr txBox="1"/>
          <p:nvPr/>
        </p:nvSpPr>
        <p:spPr>
          <a:xfrm>
            <a:off x="2057316" y="487277"/>
            <a:ext cx="8298426" cy="984885"/>
          </a:xfrm>
          <a:prstGeom prst="rect">
            <a:avLst/>
          </a:prstGeom>
          <a:noFill/>
          <a:ln>
            <a:noFill/>
          </a:ln>
        </p:spPr>
        <p:txBody>
          <a:bodyPr spcFirstLastPara="1" wrap="square" lIns="0" tIns="0" rIns="0" bIns="0" anchor="t" anchorCtr="0">
            <a:spAutoFit/>
          </a:bodyPr>
          <a:lstStyle/>
          <a:p>
            <a:pPr marL="0" marR="0" lvl="0" indent="0" rtl="0">
              <a:spcBef>
                <a:spcPts val="0"/>
              </a:spcBef>
              <a:spcAft>
                <a:spcPts val="0"/>
              </a:spcAft>
              <a:buNone/>
            </a:pPr>
            <a:r>
              <a:rPr lang="fr-FR" sz="3200" b="1" i="0" u="none" strike="noStrike" cap="none" dirty="0">
                <a:solidFill>
                  <a:srgbClr val="0070C0"/>
                </a:solidFill>
                <a:latin typeface="Arial"/>
                <a:ea typeface="Arial"/>
                <a:cs typeface="Arial"/>
                <a:sym typeface="Arial"/>
              </a:rPr>
              <a:t>DES POSSIBILITÉS DE CONTRIBUTIONS VIDÉO SUR LES RÉSEAUX SOCIAUX</a:t>
            </a:r>
            <a:endParaRPr lang="fr-FR" b="1" dirty="0"/>
          </a:p>
        </p:txBody>
      </p:sp>
      <p:sp>
        <p:nvSpPr>
          <p:cNvPr id="502" name="Google Shape;502;p27"/>
          <p:cNvSpPr/>
          <p:nvPr/>
        </p:nvSpPr>
        <p:spPr>
          <a:xfrm>
            <a:off x="8711379" y="1967457"/>
            <a:ext cx="2930015" cy="4073126"/>
          </a:xfrm>
          <a:custGeom>
            <a:avLst/>
            <a:gdLst/>
            <a:ahLst/>
            <a:cxnLst/>
            <a:rect l="l" t="t" r="r" b="b"/>
            <a:pathLst>
              <a:path w="5181564" h="7527384" extrusionOk="0">
                <a:moveTo>
                  <a:pt x="0" y="0"/>
                </a:moveTo>
                <a:lnTo>
                  <a:pt x="5181564" y="0"/>
                </a:lnTo>
                <a:lnTo>
                  <a:pt x="5181564" y="7527384"/>
                </a:lnTo>
                <a:lnTo>
                  <a:pt x="0" y="7527384"/>
                </a:lnTo>
                <a:lnTo>
                  <a:pt x="0" y="0"/>
                </a:lnTo>
                <a:close/>
              </a:path>
            </a:pathLst>
          </a:custGeom>
          <a:blipFill rotWithShape="1">
            <a:blip r:embed="rId3">
              <a:alphaModFix/>
            </a:blip>
            <a:stretch>
              <a:fillRect l="-5680"/>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933" b="0" i="0" u="none" strike="noStrike" cap="none">
              <a:solidFill>
                <a:srgbClr val="000000"/>
              </a:solidFill>
              <a:latin typeface="Arial"/>
              <a:ea typeface="Arial"/>
              <a:cs typeface="Arial"/>
              <a:sym typeface="Arial"/>
            </a:endParaRPr>
          </a:p>
        </p:txBody>
      </p:sp>
      <p:pic>
        <p:nvPicPr>
          <p:cNvPr id="3" name="Google Shape;407;p12">
            <a:extLst>
              <a:ext uri="{FF2B5EF4-FFF2-40B4-BE49-F238E27FC236}">
                <a16:creationId xmlns:a16="http://schemas.microsoft.com/office/drawing/2014/main" id="{79F3AEDF-3A44-FB36-A124-77E48767577D}"/>
              </a:ext>
            </a:extLst>
          </p:cNvPr>
          <p:cNvPicPr preferRelativeResize="0"/>
          <p:nvPr/>
        </p:nvPicPr>
        <p:blipFill rotWithShape="1">
          <a:blip r:embed="rId4">
            <a:alphaModFix/>
          </a:blip>
          <a:srcRect/>
          <a:stretch/>
        </p:blipFill>
        <p:spPr>
          <a:xfrm>
            <a:off x="276670" y="6062644"/>
            <a:ext cx="1126334" cy="542926"/>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D42F976-8F56-E766-6587-B8C6C350AB81}"/>
              </a:ext>
            </a:extLst>
          </p:cNvPr>
          <p:cNvSpPr>
            <a:spLocks noGrp="1"/>
          </p:cNvSpPr>
          <p:nvPr>
            <p:ph type="ctrTitle"/>
          </p:nvPr>
        </p:nvSpPr>
        <p:spPr/>
        <p:txBody>
          <a:bodyPr/>
          <a:lstStyle/>
          <a:p>
            <a:r>
              <a:rPr lang="fr-FR" sz="3800"/>
              <a:t>Comment nous rejoindre ?</a:t>
            </a:r>
          </a:p>
        </p:txBody>
      </p:sp>
      <p:sp>
        <p:nvSpPr>
          <p:cNvPr id="3" name="Sous-titre 2">
            <a:extLst>
              <a:ext uri="{FF2B5EF4-FFF2-40B4-BE49-F238E27FC236}">
                <a16:creationId xmlns:a16="http://schemas.microsoft.com/office/drawing/2014/main" id="{8039F380-450D-5E6A-BEA6-284A0A51078C}"/>
              </a:ext>
            </a:extLst>
          </p:cNvPr>
          <p:cNvSpPr>
            <a:spLocks noGrp="1"/>
          </p:cNvSpPr>
          <p:nvPr>
            <p:ph type="subTitle" idx="1"/>
          </p:nvPr>
        </p:nvSpPr>
        <p:spPr/>
        <p:txBody>
          <a:bodyPr/>
          <a:lstStyle/>
          <a:p>
            <a:endParaRPr lang="fr-FR"/>
          </a:p>
        </p:txBody>
      </p:sp>
    </p:spTree>
    <p:extLst>
      <p:ext uri="{BB962C8B-B14F-4D97-AF65-F5344CB8AC3E}">
        <p14:creationId xmlns:p14="http://schemas.microsoft.com/office/powerpoint/2010/main" val="6254599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19"/>
        <p:cNvGrpSpPr/>
        <p:nvPr/>
      </p:nvGrpSpPr>
      <p:grpSpPr>
        <a:xfrm>
          <a:off x="0" y="0"/>
          <a:ext cx="0" cy="0"/>
          <a:chOff x="0" y="0"/>
          <a:chExt cx="0" cy="0"/>
        </a:xfrm>
      </p:grpSpPr>
      <p:sp>
        <p:nvSpPr>
          <p:cNvPr id="621" name="Google Shape;621;p34"/>
          <p:cNvSpPr txBox="1">
            <a:spLocks noGrp="1"/>
          </p:cNvSpPr>
          <p:nvPr>
            <p:ph type="title"/>
          </p:nvPr>
        </p:nvSpPr>
        <p:spPr>
          <a:xfrm>
            <a:off x="1792297" y="274640"/>
            <a:ext cx="4687161" cy="1143000"/>
          </a:xfrm>
          <a:prstGeom prst="rect">
            <a:avLst/>
          </a:prstGeom>
          <a:noFill/>
          <a:ln>
            <a:noFill/>
          </a:ln>
        </p:spPr>
        <p:txBody>
          <a:bodyPr spcFirstLastPara="1" wrap="square" lIns="91425" tIns="45700" rIns="91425" bIns="45700" anchor="ctr" anchorCtr="1">
            <a:noAutofit/>
          </a:bodyPr>
          <a:lstStyle/>
          <a:p>
            <a:pPr marL="0" lvl="0" indent="0" algn="l" rtl="0">
              <a:lnSpc>
                <a:spcPct val="100000"/>
              </a:lnSpc>
              <a:spcBef>
                <a:spcPts val="0"/>
              </a:spcBef>
              <a:spcAft>
                <a:spcPts val="0"/>
              </a:spcAft>
              <a:buClr>
                <a:srgbClr val="000000"/>
              </a:buClr>
              <a:buSzPts val="3200"/>
              <a:buFont typeface="Calibri"/>
              <a:buNone/>
            </a:pPr>
            <a:r>
              <a:rPr lang="fr-FR" b="1" dirty="0">
                <a:solidFill>
                  <a:srgbClr val="0070C0"/>
                </a:solidFill>
                <a:latin typeface="Arial"/>
                <a:ea typeface="Arial"/>
                <a:cs typeface="Arial"/>
                <a:sym typeface="Arial"/>
              </a:rPr>
              <a:t>REJOIGNEZ-NOUS !</a:t>
            </a:r>
          </a:p>
        </p:txBody>
      </p:sp>
      <p:sp>
        <p:nvSpPr>
          <p:cNvPr id="625" name="Google Shape;625;p34"/>
          <p:cNvSpPr/>
          <p:nvPr/>
        </p:nvSpPr>
        <p:spPr>
          <a:xfrm>
            <a:off x="5709805" y="6405995"/>
            <a:ext cx="540327" cy="14027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626" name="Google Shape;626;p34"/>
          <p:cNvPicPr preferRelativeResize="0"/>
          <p:nvPr/>
        </p:nvPicPr>
        <p:blipFill rotWithShape="1">
          <a:blip r:embed="rId3">
            <a:alphaModFix/>
          </a:blip>
          <a:srcRect/>
          <a:stretch/>
        </p:blipFill>
        <p:spPr>
          <a:xfrm>
            <a:off x="353164" y="279726"/>
            <a:ext cx="979319" cy="1137914"/>
          </a:xfrm>
          <a:prstGeom prst="rect">
            <a:avLst/>
          </a:prstGeom>
          <a:noFill/>
          <a:ln>
            <a:noFill/>
          </a:ln>
        </p:spPr>
      </p:pic>
      <p:sp>
        <p:nvSpPr>
          <p:cNvPr id="7" name="Rectangle 6">
            <a:extLst>
              <a:ext uri="{FF2B5EF4-FFF2-40B4-BE49-F238E27FC236}">
                <a16:creationId xmlns:a16="http://schemas.microsoft.com/office/drawing/2014/main" id="{68121CFA-ABF2-7982-9F81-E1211825493F}"/>
              </a:ext>
            </a:extLst>
          </p:cNvPr>
          <p:cNvSpPr/>
          <p:nvPr/>
        </p:nvSpPr>
        <p:spPr>
          <a:xfrm>
            <a:off x="1792297" y="1636319"/>
            <a:ext cx="1590000" cy="97905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Google Shape;487;p26">
            <a:extLst>
              <a:ext uri="{FF2B5EF4-FFF2-40B4-BE49-F238E27FC236}">
                <a16:creationId xmlns:a16="http://schemas.microsoft.com/office/drawing/2014/main" id="{85F0FB3A-D04C-93E2-E747-D2B4B4799E93}"/>
              </a:ext>
            </a:extLst>
          </p:cNvPr>
          <p:cNvSpPr txBox="1"/>
          <p:nvPr/>
        </p:nvSpPr>
        <p:spPr>
          <a:xfrm>
            <a:off x="2226683" y="1251207"/>
            <a:ext cx="6672638" cy="5202643"/>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endParaRPr lang="fr-FR" sz="1600" dirty="0"/>
          </a:p>
          <a:p>
            <a:pPr marL="0" marR="0" lvl="0" indent="0" algn="l" rtl="0">
              <a:spcBef>
                <a:spcPts val="0"/>
              </a:spcBef>
              <a:spcAft>
                <a:spcPts val="0"/>
              </a:spcAft>
              <a:buNone/>
            </a:pPr>
            <a:r>
              <a:rPr lang="fr-FR" sz="1800" b="1" i="0" u="none" strike="noStrike" cap="none" dirty="0">
                <a:solidFill>
                  <a:srgbClr val="EC6606"/>
                </a:solidFill>
                <a:latin typeface="Arial"/>
                <a:ea typeface="Arial"/>
                <a:cs typeface="Arial"/>
                <a:sym typeface="Arial"/>
              </a:rPr>
              <a:t>1 600€ HT à l’année pour 1 personne</a:t>
            </a:r>
          </a:p>
          <a:p>
            <a:pPr marL="0" marR="0" lvl="0" indent="0" algn="l" rtl="0">
              <a:spcBef>
                <a:spcPts val="0"/>
              </a:spcBef>
              <a:spcAft>
                <a:spcPts val="0"/>
              </a:spcAft>
              <a:buNone/>
            </a:pPr>
            <a:r>
              <a:rPr lang="fr-FR" sz="1800" i="1" dirty="0">
                <a:solidFill>
                  <a:srgbClr val="EC6606"/>
                </a:solidFill>
              </a:rPr>
              <a:t>  + 1 000€ HT par collaborateur supplémentaire</a:t>
            </a:r>
            <a:endParaRPr sz="1800" i="1" dirty="0"/>
          </a:p>
          <a:p>
            <a:pPr marL="0" marR="0" lvl="0" indent="0" algn="l" rtl="0">
              <a:lnSpc>
                <a:spcPct val="107808"/>
              </a:lnSpc>
              <a:spcBef>
                <a:spcPts val="0"/>
              </a:spcBef>
              <a:spcAft>
                <a:spcPts val="0"/>
              </a:spcAft>
              <a:buNone/>
            </a:pPr>
            <a:endParaRPr sz="1600" b="0" i="0" u="none" strike="noStrike" cap="none" dirty="0">
              <a:solidFill>
                <a:srgbClr val="FCA621"/>
              </a:solidFill>
              <a:latin typeface="Arial"/>
              <a:ea typeface="Arial"/>
              <a:cs typeface="Arial"/>
              <a:sym typeface="Arial"/>
            </a:endParaRPr>
          </a:p>
          <a:p>
            <a:pPr marL="385447" marR="0" lvl="1" indent="-192723" algn="l" rtl="0">
              <a:lnSpc>
                <a:spcPct val="140000"/>
              </a:lnSpc>
              <a:spcBef>
                <a:spcPts val="0"/>
              </a:spcBef>
              <a:spcAft>
                <a:spcPts val="0"/>
              </a:spcAft>
              <a:buClr>
                <a:srgbClr val="000000"/>
              </a:buClr>
              <a:buSzPts val="1785"/>
              <a:buFont typeface="Arial"/>
              <a:buChar char="•"/>
            </a:pPr>
            <a:r>
              <a:rPr lang="fr-FR" sz="1600" b="0" i="0" u="none" strike="noStrike" cap="none" dirty="0">
                <a:solidFill>
                  <a:srgbClr val="171F15"/>
                </a:solidFill>
                <a:latin typeface="Arial"/>
                <a:ea typeface="Arial"/>
                <a:cs typeface="Arial"/>
                <a:sym typeface="Arial"/>
              </a:rPr>
              <a:t>Accès à tous les événements, contribution aux contenus et sollicitations presse,</a:t>
            </a:r>
            <a:endParaRPr sz="1600" dirty="0"/>
          </a:p>
          <a:p>
            <a:pPr marL="385447" marR="0" lvl="1" indent="-192723" algn="l" rtl="0">
              <a:lnSpc>
                <a:spcPct val="140000"/>
              </a:lnSpc>
              <a:spcBef>
                <a:spcPts val="0"/>
              </a:spcBef>
              <a:spcAft>
                <a:spcPts val="0"/>
              </a:spcAft>
              <a:buClr>
                <a:srgbClr val="000000"/>
              </a:buClr>
              <a:buSzPts val="1785"/>
              <a:buFont typeface="Arial"/>
              <a:buChar char="•"/>
            </a:pPr>
            <a:r>
              <a:rPr lang="fr-FR" sz="1600" dirty="0">
                <a:solidFill>
                  <a:srgbClr val="171F15"/>
                </a:solidFill>
              </a:rPr>
              <a:t>Tarifs négociés auprès des partenaires du CMIT</a:t>
            </a:r>
          </a:p>
          <a:p>
            <a:pPr marL="385447" marR="0" lvl="1" indent="-192723" algn="l" rtl="0">
              <a:lnSpc>
                <a:spcPct val="140000"/>
              </a:lnSpc>
              <a:spcBef>
                <a:spcPts val="0"/>
              </a:spcBef>
              <a:spcAft>
                <a:spcPts val="0"/>
              </a:spcAft>
              <a:buClr>
                <a:srgbClr val="000000"/>
              </a:buClr>
              <a:buSzPts val="1785"/>
              <a:buFont typeface="Arial"/>
              <a:buChar char="•"/>
            </a:pPr>
            <a:r>
              <a:rPr lang="fr-FR" sz="1600" dirty="0">
                <a:solidFill>
                  <a:srgbClr val="171F15"/>
                </a:solidFill>
              </a:rPr>
              <a:t>Echange avec les autres adhérents</a:t>
            </a:r>
          </a:p>
          <a:p>
            <a:pPr marL="385447" marR="0" lvl="1" indent="-192723" algn="l" rtl="0">
              <a:lnSpc>
                <a:spcPct val="140000"/>
              </a:lnSpc>
              <a:spcBef>
                <a:spcPts val="0"/>
              </a:spcBef>
              <a:spcAft>
                <a:spcPts val="0"/>
              </a:spcAft>
              <a:buClr>
                <a:srgbClr val="000000"/>
              </a:buClr>
              <a:buSzPts val="1785"/>
              <a:buFont typeface="Arial"/>
              <a:buChar char="•"/>
            </a:pPr>
            <a:r>
              <a:rPr lang="fr-FR" sz="1600" dirty="0">
                <a:solidFill>
                  <a:srgbClr val="171F15"/>
                </a:solidFill>
              </a:rPr>
              <a:t>Possibilité de devenir acteur du développement de l’association</a:t>
            </a:r>
          </a:p>
          <a:p>
            <a:pPr marL="385447" marR="0" lvl="1" indent="-192723" algn="l" rtl="0">
              <a:lnSpc>
                <a:spcPct val="140000"/>
              </a:lnSpc>
              <a:spcBef>
                <a:spcPts val="0"/>
              </a:spcBef>
              <a:spcAft>
                <a:spcPts val="0"/>
              </a:spcAft>
              <a:buClr>
                <a:srgbClr val="000000"/>
              </a:buClr>
              <a:buSzPts val="1785"/>
              <a:buFont typeface="Arial"/>
              <a:buChar char="•"/>
            </a:pPr>
            <a:endParaRPr kumimoji="0" lang="fr-FR" sz="1600" b="0" i="0" u="none" strike="noStrike" kern="1200" cap="none" spc="0" normalizeH="0" baseline="0" noProof="0" dirty="0">
              <a:ln>
                <a:noFill/>
              </a:ln>
              <a:solidFill>
                <a:srgbClr val="171F15"/>
              </a:solidFill>
              <a:effectLst/>
              <a:uLnTx/>
              <a:uFillTx/>
              <a:latin typeface="+mn-lt"/>
              <a:ea typeface="+mn-ea"/>
              <a:cs typeface="Arial" panose="020B0604020202020204" pitchFamily="34" charset="0"/>
            </a:endParaRPr>
          </a:p>
          <a:p>
            <a:pPr marL="192724" marR="0" lvl="1" algn="l" rtl="0">
              <a:lnSpc>
                <a:spcPct val="140000"/>
              </a:lnSpc>
              <a:spcBef>
                <a:spcPts val="0"/>
              </a:spcBef>
              <a:spcAft>
                <a:spcPts val="0"/>
              </a:spcAft>
              <a:buClr>
                <a:srgbClr val="000000"/>
              </a:buClr>
              <a:buSzPts val="1785"/>
            </a:pPr>
            <a:r>
              <a:rPr kumimoji="0" lang="fr-FR" sz="1600"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Adhésion ouverte aux </a:t>
            </a:r>
            <a:r>
              <a:rPr kumimoji="0" lang="fr-FR" sz="1600" b="1"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responsables marketing / Communication</a:t>
            </a:r>
            <a:r>
              <a:rPr kumimoji="0" lang="fr-FR" sz="1600"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 en poste dans des entreprises IT, avec la possibilité de former vos équipes </a:t>
            </a:r>
          </a:p>
          <a:p>
            <a:pPr marL="192724" marR="0" lvl="1" algn="l" rtl="0">
              <a:lnSpc>
                <a:spcPct val="140000"/>
              </a:lnSpc>
              <a:spcBef>
                <a:spcPts val="0"/>
              </a:spcBef>
              <a:spcAft>
                <a:spcPts val="0"/>
              </a:spcAft>
              <a:buClr>
                <a:srgbClr val="000000"/>
              </a:buClr>
              <a:buSzPts val="1785"/>
            </a:pPr>
            <a:endParaRPr lang="fr-FR" sz="1600" kern="1200" dirty="0">
              <a:solidFill>
                <a:prstClr val="black"/>
              </a:solidFill>
              <a:latin typeface="+mn-lt"/>
              <a:ea typeface="+mn-ea"/>
              <a:cs typeface="Arial" panose="020B0604020202020204" pitchFamily="34" charset="0"/>
            </a:endParaRPr>
          </a:p>
          <a:p>
            <a:pPr marL="192724" marR="0" lvl="1" algn="l" rtl="0">
              <a:lnSpc>
                <a:spcPct val="140000"/>
              </a:lnSpc>
              <a:spcBef>
                <a:spcPts val="0"/>
              </a:spcBef>
              <a:spcAft>
                <a:spcPts val="0"/>
              </a:spcAft>
              <a:buClr>
                <a:srgbClr val="000000"/>
              </a:buClr>
              <a:buSzPts val="1785"/>
            </a:pPr>
            <a:r>
              <a:rPr kumimoji="0" lang="fr-FR" sz="1600"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Compléter le formulaire d’adhésion sur </a:t>
            </a:r>
            <a:r>
              <a:rPr lang="fr-FR" sz="1600" dirty="0">
                <a:hlinkClick r:id="rId4"/>
              </a:rPr>
              <a:t>CMIT - Conditions d'adhésion</a:t>
            </a:r>
            <a:endParaRPr kumimoji="0" lang="fr-FR" sz="1600" b="0" i="0" u="none" strike="noStrike" kern="1200" cap="none" spc="0" normalizeH="0" baseline="0" noProof="0" dirty="0">
              <a:ln>
                <a:noFill/>
              </a:ln>
              <a:solidFill>
                <a:prstClr val="black"/>
              </a:solidFill>
              <a:effectLst/>
              <a:uLnTx/>
              <a:uFillTx/>
              <a:latin typeface="+mn-lt"/>
              <a:ea typeface="+mn-ea"/>
              <a:cs typeface="Arial" panose="020B0604020202020204" pitchFamily="34" charset="0"/>
            </a:endParaRPr>
          </a:p>
          <a:p>
            <a:pPr marL="192724" marR="0" lvl="1" algn="l" rtl="0">
              <a:lnSpc>
                <a:spcPct val="140000"/>
              </a:lnSpc>
              <a:spcBef>
                <a:spcPts val="0"/>
              </a:spcBef>
              <a:spcAft>
                <a:spcPts val="0"/>
              </a:spcAft>
              <a:buClr>
                <a:srgbClr val="000000"/>
              </a:buClr>
              <a:buSzPts val="1785"/>
            </a:pPr>
            <a:r>
              <a:rPr lang="fr-FR" sz="1600" kern="1200" dirty="0">
                <a:solidFill>
                  <a:prstClr val="black"/>
                </a:solidFill>
                <a:latin typeface="+mn-lt"/>
                <a:ea typeface="+mn-ea"/>
                <a:cs typeface="Arial" panose="020B0604020202020204" pitchFamily="34" charset="0"/>
              </a:rPr>
              <a:t>Le retourner signé à Thomas Mesplede -  </a:t>
            </a:r>
            <a:r>
              <a:rPr lang="fr-FR" sz="1600" kern="1200" dirty="0">
                <a:solidFill>
                  <a:prstClr val="black"/>
                </a:solidFill>
                <a:latin typeface="+mn-lt"/>
                <a:ea typeface="+mn-ea"/>
                <a:cs typeface="Arial" panose="020B0604020202020204" pitchFamily="34" charset="0"/>
                <a:hlinkClick r:id="rId5"/>
              </a:rPr>
              <a:t>info@cmit.fr</a:t>
            </a:r>
            <a:endParaRPr lang="fr-FR" sz="1200" kern="1200" dirty="0">
              <a:solidFill>
                <a:prstClr val="black"/>
              </a:solidFill>
              <a:latin typeface="+mn-lt"/>
              <a:ea typeface="+mn-ea"/>
              <a:cs typeface="Arial" panose="020B0604020202020204" pitchFamily="34" charset="0"/>
            </a:endParaRPr>
          </a:p>
          <a:p>
            <a:pPr marL="192724" marR="0" lvl="1" algn="l" rtl="0">
              <a:lnSpc>
                <a:spcPct val="140000"/>
              </a:lnSpc>
              <a:spcBef>
                <a:spcPts val="0"/>
              </a:spcBef>
              <a:spcAft>
                <a:spcPts val="0"/>
              </a:spcAft>
              <a:buClr>
                <a:srgbClr val="000000"/>
              </a:buClr>
              <a:buSzPts val="1785"/>
            </a:pPr>
            <a:endParaRPr kumimoji="0" lang="fr-FR" sz="1600" b="1" i="0" u="none" strike="noStrike" kern="1200" cap="none" spc="0" normalizeH="0" baseline="0" noProof="0" dirty="0">
              <a:ln>
                <a:noFill/>
              </a:ln>
              <a:solidFill>
                <a:prstClr val="black"/>
              </a:solidFill>
              <a:effectLst/>
              <a:uLnTx/>
              <a:uFillTx/>
              <a:latin typeface="+mn-lt"/>
              <a:ea typeface="+mn-ea"/>
              <a:cs typeface="Arial" panose="020B0604020202020204" pitchFamily="34" charset="0"/>
            </a:endParaRPr>
          </a:p>
        </p:txBody>
      </p:sp>
      <p:pic>
        <p:nvPicPr>
          <p:cNvPr id="1028" name="Picture 4" descr="Chiffre autocollant - 30%">
            <a:extLst>
              <a:ext uri="{FF2B5EF4-FFF2-40B4-BE49-F238E27FC236}">
                <a16:creationId xmlns:a16="http://schemas.microsoft.com/office/drawing/2014/main" id="{6161DE9B-2589-7F04-E17B-93FB8C90296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466265" y="961340"/>
            <a:ext cx="1654037" cy="1654037"/>
          </a:xfrm>
          <a:prstGeom prst="rect">
            <a:avLst/>
          </a:prstGeom>
          <a:noFill/>
          <a:extLst>
            <a:ext uri="{909E8E84-426E-40DD-AFC4-6F175D3DCCD1}">
              <a14:hiddenFill xmlns:a14="http://schemas.microsoft.com/office/drawing/2010/main">
                <a:solidFill>
                  <a:srgbClr val="FFFFFF"/>
                </a:solidFill>
              </a14:hiddenFill>
            </a:ext>
          </a:extLst>
        </p:spPr>
      </p:pic>
      <p:sp>
        <p:nvSpPr>
          <p:cNvPr id="4" name="ZoneTexte 3">
            <a:extLst>
              <a:ext uri="{FF2B5EF4-FFF2-40B4-BE49-F238E27FC236}">
                <a16:creationId xmlns:a16="http://schemas.microsoft.com/office/drawing/2014/main" id="{EBC7AF4C-48B1-B699-6D26-53966F5974E7}"/>
              </a:ext>
            </a:extLst>
          </p:cNvPr>
          <p:cNvSpPr txBox="1"/>
          <p:nvPr/>
        </p:nvSpPr>
        <p:spPr>
          <a:xfrm>
            <a:off x="9182794" y="2327695"/>
            <a:ext cx="2220981" cy="830997"/>
          </a:xfrm>
          <a:prstGeom prst="rect">
            <a:avLst/>
          </a:prstGeom>
          <a:noFill/>
        </p:spPr>
        <p:txBody>
          <a:bodyPr wrap="square">
            <a:spAutoFit/>
          </a:bodyPr>
          <a:lstStyle/>
          <a:p>
            <a:pPr algn="ctr"/>
            <a:r>
              <a:rPr lang="fr-FR" sz="2400" b="1" i="0" u="none" strike="noStrike" cap="none" dirty="0">
                <a:solidFill>
                  <a:srgbClr val="EC6606"/>
                </a:solidFill>
                <a:latin typeface="Arial"/>
                <a:ea typeface="Arial"/>
                <a:cs typeface="Arial"/>
                <a:sym typeface="Arial"/>
              </a:rPr>
              <a:t>Soit 1120€ HT pour 2024</a:t>
            </a:r>
            <a:endParaRPr lang="fr-FR" sz="2400" dirty="0"/>
          </a:p>
        </p:txBody>
      </p:sp>
    </p:spTree>
    <p:extLst>
      <p:ext uri="{BB962C8B-B14F-4D97-AF65-F5344CB8AC3E}">
        <p14:creationId xmlns:p14="http://schemas.microsoft.com/office/powerpoint/2010/main" val="22890461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83"/>
        <p:cNvGrpSpPr/>
        <p:nvPr/>
      </p:nvGrpSpPr>
      <p:grpSpPr>
        <a:xfrm>
          <a:off x="0" y="0"/>
          <a:ext cx="0" cy="0"/>
          <a:chOff x="0" y="0"/>
          <a:chExt cx="0" cy="0"/>
        </a:xfrm>
      </p:grpSpPr>
      <p:pic>
        <p:nvPicPr>
          <p:cNvPr id="685" name="Google Shape;685;p13"/>
          <p:cNvPicPr preferRelativeResize="0"/>
          <p:nvPr/>
        </p:nvPicPr>
        <p:blipFill rotWithShape="1">
          <a:blip r:embed="rId3">
            <a:alphaModFix/>
          </a:blip>
          <a:srcRect/>
          <a:stretch/>
        </p:blipFill>
        <p:spPr>
          <a:xfrm>
            <a:off x="9772543" y="462658"/>
            <a:ext cx="2036240" cy="981541"/>
          </a:xfrm>
          <a:prstGeom prst="rect">
            <a:avLst/>
          </a:prstGeom>
          <a:noFill/>
          <a:ln>
            <a:noFill/>
          </a:ln>
        </p:spPr>
      </p:pic>
      <p:sp>
        <p:nvSpPr>
          <p:cNvPr id="4" name="Google Shape;81;p1">
            <a:extLst>
              <a:ext uri="{FF2B5EF4-FFF2-40B4-BE49-F238E27FC236}">
                <a16:creationId xmlns:a16="http://schemas.microsoft.com/office/drawing/2014/main" id="{F14AE42B-FA29-A993-7F1F-1D626F8EE4FB}"/>
              </a:ext>
            </a:extLst>
          </p:cNvPr>
          <p:cNvSpPr txBox="1">
            <a:spLocks/>
          </p:cNvSpPr>
          <p:nvPr/>
        </p:nvSpPr>
        <p:spPr>
          <a:xfrm>
            <a:off x="6653611" y="2653552"/>
            <a:ext cx="5356755" cy="1331123"/>
          </a:xfrm>
          <a:prstGeom prst="rect">
            <a:avLst/>
          </a:prstGeom>
          <a:noFill/>
          <a:ln>
            <a:noFill/>
          </a:ln>
        </p:spPr>
        <p:txBody>
          <a:bodyPr spcFirstLastPara="1" wrap="square" lIns="91425" tIns="45700" rIns="91425" bIns="45700" anchor="b" anchorCtr="1">
            <a:normAutofit/>
          </a:bodyPr>
          <a:lstStyle>
            <a:defPPr marR="0" lvl="0" algn="l" rtl="0">
              <a:lnSpc>
                <a:spcPct val="100000"/>
              </a:lnSpc>
              <a:spcBef>
                <a:spcPts val="0"/>
              </a:spcBef>
              <a:spcAft>
                <a:spcPts val="0"/>
              </a:spcAft>
            </a:defPPr>
            <a:lvl1pPr marR="0" lvl="0" algn="l" rtl="0">
              <a:lnSpc>
                <a:spcPct val="87500"/>
              </a:lnSpc>
              <a:spcBef>
                <a:spcPts val="0"/>
              </a:spcBef>
              <a:spcAft>
                <a:spcPts val="0"/>
              </a:spcAft>
              <a:buClr>
                <a:srgbClr val="000000"/>
              </a:buClr>
              <a:buSzPts val="4400"/>
              <a:buFont typeface="Calibri"/>
              <a:buNone/>
              <a:defRPr sz="4000" b="1" i="0" u="none" strike="noStrike" cap="none">
                <a:solidFill>
                  <a:srgbClr val="000000"/>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lnSpc>
                <a:spcPct val="100000"/>
              </a:lnSpc>
            </a:pPr>
            <a:r>
              <a:rPr lang="fr-FR" dirty="0">
                <a:solidFill>
                  <a:srgbClr val="002060"/>
                </a:solidFill>
                <a:latin typeface="Mulish"/>
                <a:ea typeface="Mulish"/>
                <a:cs typeface="Mulish"/>
                <a:sym typeface="Mulish"/>
              </a:rPr>
              <a:t>Questions &amp; Réponses</a:t>
            </a:r>
            <a:endParaRPr lang="fr-FR" dirty="0">
              <a:latin typeface="Mulish"/>
              <a:ea typeface="Mulish"/>
              <a:cs typeface="Mulish"/>
              <a:sym typeface="Mulish"/>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Shape 689"/>
        <p:cNvGrpSpPr/>
        <p:nvPr/>
      </p:nvGrpSpPr>
      <p:grpSpPr>
        <a:xfrm>
          <a:off x="0" y="0"/>
          <a:ext cx="0" cy="0"/>
          <a:chOff x="0" y="0"/>
          <a:chExt cx="0" cy="0"/>
        </a:xfrm>
      </p:grpSpPr>
      <p:pic>
        <p:nvPicPr>
          <p:cNvPr id="690" name="Google Shape;690;p14"/>
          <p:cNvPicPr preferRelativeResize="0"/>
          <p:nvPr/>
        </p:nvPicPr>
        <p:blipFill rotWithShape="1">
          <a:blip r:embed="rId3">
            <a:alphaModFix/>
          </a:blip>
          <a:srcRect/>
          <a:stretch/>
        </p:blipFill>
        <p:spPr>
          <a:xfrm>
            <a:off x="3343564" y="445828"/>
            <a:ext cx="5929745" cy="5943632"/>
          </a:xfrm>
          <a:prstGeom prst="rect">
            <a:avLst/>
          </a:prstGeom>
          <a:noFill/>
          <a:ln>
            <a:noFill/>
          </a:ln>
        </p:spPr>
      </p:pic>
      <p:pic>
        <p:nvPicPr>
          <p:cNvPr id="691" name="Google Shape;691;p14"/>
          <p:cNvPicPr preferRelativeResize="0"/>
          <p:nvPr/>
        </p:nvPicPr>
        <p:blipFill rotWithShape="1">
          <a:blip r:embed="rId4">
            <a:alphaModFix/>
          </a:blip>
          <a:srcRect/>
          <a:stretch/>
        </p:blipFill>
        <p:spPr>
          <a:xfrm>
            <a:off x="398627" y="245251"/>
            <a:ext cx="979319" cy="1137914"/>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66"/>
        <p:cNvGrpSpPr/>
        <p:nvPr/>
      </p:nvGrpSpPr>
      <p:grpSpPr>
        <a:xfrm>
          <a:off x="0" y="0"/>
          <a:ext cx="0" cy="0"/>
          <a:chOff x="0" y="0"/>
          <a:chExt cx="0" cy="0"/>
        </a:xfrm>
      </p:grpSpPr>
      <p:sp>
        <p:nvSpPr>
          <p:cNvPr id="568" name="Google Shape;568;p23"/>
          <p:cNvSpPr txBox="1"/>
          <p:nvPr/>
        </p:nvSpPr>
        <p:spPr>
          <a:xfrm>
            <a:off x="1926077" y="533383"/>
            <a:ext cx="9111300" cy="564676"/>
          </a:xfrm>
          <a:prstGeom prst="rect">
            <a:avLst/>
          </a:prstGeom>
          <a:noFill/>
          <a:ln>
            <a:noFill/>
          </a:ln>
        </p:spPr>
        <p:txBody>
          <a:bodyPr spcFirstLastPara="1" wrap="square" lIns="0" tIns="10575" rIns="0" bIns="0" anchor="t" anchorCtr="0">
            <a:spAutoFit/>
          </a:bodyPr>
          <a:lstStyle/>
          <a:p>
            <a:pPr marL="8467" marR="0" lvl="0" indent="0" algn="l" rtl="0">
              <a:lnSpc>
                <a:spcPct val="100000"/>
              </a:lnSpc>
              <a:spcBef>
                <a:spcPts val="0"/>
              </a:spcBef>
              <a:spcAft>
                <a:spcPts val="0"/>
              </a:spcAft>
              <a:buClr>
                <a:srgbClr val="000000"/>
              </a:buClr>
              <a:buSzPts val="3600"/>
              <a:buFont typeface="Arial"/>
              <a:buNone/>
            </a:pPr>
            <a:r>
              <a:rPr lang="fr-FR" sz="3600" b="1" i="0" u="none" strike="noStrike" cap="none" dirty="0">
                <a:solidFill>
                  <a:srgbClr val="0070C0"/>
                </a:solidFill>
                <a:latin typeface="Arial"/>
                <a:ea typeface="Arial"/>
                <a:cs typeface="Arial"/>
                <a:sym typeface="Arial"/>
              </a:rPr>
              <a:t>AGENDA</a:t>
            </a:r>
            <a:endParaRPr lang="fr-FR" sz="1400" b="0" i="0" u="none" strike="noStrike" cap="none" dirty="0">
              <a:solidFill>
                <a:srgbClr val="000000"/>
              </a:solidFill>
              <a:latin typeface="Arial"/>
              <a:ea typeface="Arial"/>
              <a:cs typeface="Arial"/>
              <a:sym typeface="Arial"/>
            </a:endParaRPr>
          </a:p>
        </p:txBody>
      </p:sp>
      <p:pic>
        <p:nvPicPr>
          <p:cNvPr id="569" name="Google Shape;569;p23"/>
          <p:cNvPicPr preferRelativeResize="0"/>
          <p:nvPr/>
        </p:nvPicPr>
        <p:blipFill rotWithShape="1">
          <a:blip r:embed="rId3">
            <a:alphaModFix/>
          </a:blip>
          <a:srcRect/>
          <a:stretch/>
        </p:blipFill>
        <p:spPr>
          <a:xfrm>
            <a:off x="324736" y="292075"/>
            <a:ext cx="979319" cy="1137914"/>
          </a:xfrm>
          <a:prstGeom prst="rect">
            <a:avLst/>
          </a:prstGeom>
          <a:noFill/>
          <a:ln>
            <a:noFill/>
          </a:ln>
        </p:spPr>
      </p:pic>
      <p:sp>
        <p:nvSpPr>
          <p:cNvPr id="570" name="Google Shape;570;p23"/>
          <p:cNvSpPr/>
          <p:nvPr/>
        </p:nvSpPr>
        <p:spPr>
          <a:xfrm>
            <a:off x="1817922" y="1597016"/>
            <a:ext cx="10265923" cy="4155579"/>
          </a:xfrm>
          <a:prstGeom prst="rect">
            <a:avLst/>
          </a:prstGeom>
          <a:noFill/>
          <a:ln>
            <a:noFill/>
          </a:ln>
        </p:spPr>
        <p:txBody>
          <a:bodyPr spcFirstLastPara="1" wrap="square" lIns="91425" tIns="45700" rIns="91425" bIns="45700" anchor="ctr" anchorCtr="0">
            <a:noAutofit/>
          </a:bodyPr>
          <a:lstStyle/>
          <a:p>
            <a:pPr marL="351367" marR="3387" lvl="0" indent="-342900" algn="l" rtl="0">
              <a:lnSpc>
                <a:spcPct val="150000"/>
              </a:lnSpc>
              <a:spcBef>
                <a:spcPts val="67"/>
              </a:spcBef>
              <a:spcAft>
                <a:spcPts val="0"/>
              </a:spcAft>
              <a:buClr>
                <a:srgbClr val="000000"/>
              </a:buClr>
              <a:buSzPts val="1200"/>
              <a:buFont typeface="Arial" panose="020B0604020202020204" pitchFamily="34" charset="0"/>
              <a:buChar char="•"/>
            </a:pPr>
            <a:r>
              <a:rPr lang="fr-FR" sz="2000" b="1" i="0" u="none" strike="noStrike" cap="none" dirty="0">
                <a:solidFill>
                  <a:srgbClr val="181724"/>
                </a:solidFill>
                <a:latin typeface="Arial"/>
                <a:ea typeface="Arial"/>
                <a:cs typeface="Arial"/>
                <a:sym typeface="Arial"/>
              </a:rPr>
              <a:t>Présentation du CMIT</a:t>
            </a:r>
            <a:endParaRPr sz="1200" b="0" i="0" u="none" strike="noStrike" cap="none" dirty="0">
              <a:solidFill>
                <a:srgbClr val="000000"/>
              </a:solidFill>
              <a:latin typeface="Arial"/>
              <a:ea typeface="Arial"/>
              <a:cs typeface="Arial"/>
              <a:sym typeface="Arial"/>
            </a:endParaRPr>
          </a:p>
          <a:p>
            <a:pPr marL="351367" marR="3387" lvl="0" indent="-342900" algn="l" rtl="0">
              <a:lnSpc>
                <a:spcPct val="150000"/>
              </a:lnSpc>
              <a:spcBef>
                <a:spcPts val="67"/>
              </a:spcBef>
              <a:spcAft>
                <a:spcPts val="0"/>
              </a:spcAft>
              <a:buClr>
                <a:srgbClr val="000000"/>
              </a:buClr>
              <a:buSzPts val="1200"/>
              <a:buFont typeface="Arial" panose="020B0604020202020204" pitchFamily="34" charset="0"/>
              <a:buChar char="•"/>
            </a:pPr>
            <a:r>
              <a:rPr lang="fr-FR" sz="2000" b="1" i="0" u="none" strike="noStrike" cap="none" dirty="0">
                <a:solidFill>
                  <a:srgbClr val="181724"/>
                </a:solidFill>
                <a:latin typeface="Arial"/>
                <a:ea typeface="Arial"/>
                <a:cs typeface="Arial"/>
                <a:sym typeface="Arial"/>
              </a:rPr>
              <a:t>Nos orientations stratégiques pour 2024</a:t>
            </a:r>
          </a:p>
          <a:p>
            <a:pPr marL="351367" marR="3387" lvl="0" indent="-342900" algn="l" rtl="0">
              <a:lnSpc>
                <a:spcPct val="150000"/>
              </a:lnSpc>
              <a:spcBef>
                <a:spcPts val="67"/>
              </a:spcBef>
              <a:spcAft>
                <a:spcPts val="0"/>
              </a:spcAft>
              <a:buClr>
                <a:srgbClr val="000000"/>
              </a:buClr>
              <a:buSzPts val="1200"/>
              <a:buFont typeface="Arial" panose="020B0604020202020204" pitchFamily="34" charset="0"/>
              <a:buChar char="•"/>
            </a:pPr>
            <a:r>
              <a:rPr lang="fr-FR" sz="2000" b="1" dirty="0">
                <a:solidFill>
                  <a:srgbClr val="181724"/>
                </a:solidFill>
              </a:rPr>
              <a:t>Demandez le programme !</a:t>
            </a:r>
            <a:endParaRPr sz="2000" b="1" i="0" u="none" strike="noStrike" cap="none" dirty="0">
              <a:solidFill>
                <a:srgbClr val="181724"/>
              </a:solidFill>
              <a:latin typeface="Arial"/>
              <a:ea typeface="Arial"/>
              <a:cs typeface="Arial"/>
              <a:sym typeface="Arial"/>
            </a:endParaRPr>
          </a:p>
          <a:p>
            <a:pPr marL="1250950" marR="3387" lvl="4" indent="-476250">
              <a:lnSpc>
                <a:spcPct val="150000"/>
              </a:lnSpc>
              <a:spcBef>
                <a:spcPts val="67"/>
              </a:spcBef>
              <a:buSzPts val="1200"/>
              <a:buFont typeface="Arial" panose="020B0604020202020204" pitchFamily="34" charset="0"/>
              <a:buChar char="•"/>
            </a:pPr>
            <a:r>
              <a:rPr lang="fr-FR" sz="2000" b="1" i="0" u="none" strike="noStrike" cap="none" dirty="0">
                <a:solidFill>
                  <a:srgbClr val="181724"/>
                </a:solidFill>
                <a:latin typeface="Arial"/>
                <a:ea typeface="Arial"/>
                <a:cs typeface="Arial"/>
                <a:sym typeface="Arial"/>
              </a:rPr>
              <a:t>Les événements, </a:t>
            </a:r>
            <a:r>
              <a:rPr lang="fr-FR" sz="2000" i="0" u="none" strike="noStrike" cap="none" dirty="0">
                <a:solidFill>
                  <a:srgbClr val="181724"/>
                </a:solidFill>
                <a:latin typeface="Arial"/>
                <a:ea typeface="Arial"/>
                <a:cs typeface="Arial"/>
                <a:sym typeface="Arial"/>
              </a:rPr>
              <a:t>pour vous former, ainsi que vos équipes</a:t>
            </a:r>
            <a:endParaRPr sz="1200" i="0" u="none" strike="noStrike" cap="none" dirty="0">
              <a:solidFill>
                <a:srgbClr val="000000"/>
              </a:solidFill>
              <a:latin typeface="Arial"/>
              <a:ea typeface="Arial"/>
              <a:cs typeface="Arial"/>
              <a:sym typeface="Arial"/>
            </a:endParaRPr>
          </a:p>
          <a:p>
            <a:pPr marL="1250950" marR="3387" lvl="4" indent="-476250">
              <a:lnSpc>
                <a:spcPct val="150000"/>
              </a:lnSpc>
              <a:spcBef>
                <a:spcPts val="67"/>
              </a:spcBef>
              <a:buSzPts val="1200"/>
              <a:buFont typeface="Arial" panose="020B0604020202020204" pitchFamily="34" charset="0"/>
              <a:buChar char="•"/>
            </a:pPr>
            <a:r>
              <a:rPr lang="fr-FR" sz="2000" b="1" dirty="0">
                <a:solidFill>
                  <a:srgbClr val="181724"/>
                </a:solidFill>
              </a:rPr>
              <a:t>Les contenus, </a:t>
            </a:r>
            <a:r>
              <a:rPr lang="fr-FR" sz="2000" dirty="0">
                <a:solidFill>
                  <a:srgbClr val="181724"/>
                </a:solidFill>
              </a:rPr>
              <a:t>pour contribuer à structurer la profession</a:t>
            </a:r>
            <a:endParaRPr sz="1200" i="0" u="none" strike="noStrike" cap="none" dirty="0">
              <a:solidFill>
                <a:srgbClr val="000000"/>
              </a:solidFill>
              <a:latin typeface="Arial"/>
              <a:ea typeface="Arial"/>
              <a:cs typeface="Arial"/>
              <a:sym typeface="Arial"/>
            </a:endParaRPr>
          </a:p>
          <a:p>
            <a:pPr marL="1250950" marR="3387" lvl="4" indent="-476250">
              <a:lnSpc>
                <a:spcPct val="150000"/>
              </a:lnSpc>
              <a:spcBef>
                <a:spcPts val="67"/>
              </a:spcBef>
              <a:buSzPts val="1200"/>
              <a:buFont typeface="Arial" panose="020B0604020202020204" pitchFamily="34" charset="0"/>
              <a:buChar char="•"/>
            </a:pPr>
            <a:r>
              <a:rPr lang="fr-FR" sz="2000" b="1" i="0" u="none" strike="noStrike" cap="none" dirty="0">
                <a:solidFill>
                  <a:srgbClr val="181724"/>
                </a:solidFill>
                <a:latin typeface="Arial"/>
                <a:ea typeface="Arial"/>
                <a:cs typeface="Arial"/>
                <a:sym typeface="Arial"/>
              </a:rPr>
              <a:t>Les relations presse et les réseaux sociaux, </a:t>
            </a:r>
            <a:r>
              <a:rPr lang="fr-FR" sz="2000" i="0" u="none" strike="noStrike" cap="none" dirty="0">
                <a:solidFill>
                  <a:srgbClr val="181724"/>
                </a:solidFill>
                <a:latin typeface="Arial"/>
                <a:ea typeface="Arial"/>
                <a:cs typeface="Arial"/>
                <a:sym typeface="Arial"/>
              </a:rPr>
              <a:t>pour développer votre visibilité</a:t>
            </a:r>
            <a:endParaRPr sz="1200" i="0" u="none" strike="noStrike" cap="none" dirty="0">
              <a:solidFill>
                <a:srgbClr val="000000"/>
              </a:solidFill>
              <a:latin typeface="Arial"/>
              <a:ea typeface="Arial"/>
              <a:cs typeface="Arial"/>
              <a:sym typeface="Arial"/>
            </a:endParaRPr>
          </a:p>
          <a:p>
            <a:pPr marL="351367" marR="3387" indent="-342900">
              <a:lnSpc>
                <a:spcPct val="150000"/>
              </a:lnSpc>
              <a:spcBef>
                <a:spcPts val="67"/>
              </a:spcBef>
              <a:buSzPts val="1200"/>
              <a:buFont typeface="Arial" panose="020B0604020202020204" pitchFamily="34" charset="0"/>
              <a:buChar char="•"/>
            </a:pPr>
            <a:r>
              <a:rPr lang="fr-FR" sz="2000" b="1" i="0" u="none" strike="noStrike" cap="none" dirty="0">
                <a:solidFill>
                  <a:srgbClr val="181724"/>
                </a:solidFill>
                <a:latin typeface="Arial"/>
                <a:ea typeface="Arial"/>
                <a:cs typeface="Arial"/>
                <a:sym typeface="Arial"/>
              </a:rPr>
              <a:t>Comment nous rejoindre ?</a:t>
            </a:r>
          </a:p>
          <a:p>
            <a:pPr marL="351367" marR="3387" indent="-342900">
              <a:lnSpc>
                <a:spcPct val="150000"/>
              </a:lnSpc>
              <a:spcBef>
                <a:spcPts val="67"/>
              </a:spcBef>
              <a:buSzPts val="1200"/>
              <a:buFont typeface="Arial" panose="020B0604020202020204" pitchFamily="34" charset="0"/>
              <a:buChar char="•"/>
            </a:pPr>
            <a:r>
              <a:rPr lang="fr-FR" sz="2000" b="1" dirty="0">
                <a:solidFill>
                  <a:srgbClr val="181724"/>
                </a:solidFill>
              </a:rPr>
              <a:t>Questions et échanges</a:t>
            </a:r>
            <a:endParaRPr lang="fr-FR" sz="2000" b="1" i="0" u="none" strike="noStrike" cap="none" dirty="0">
              <a:solidFill>
                <a:srgbClr val="181724"/>
              </a:solidFill>
              <a:latin typeface="Arial"/>
              <a:ea typeface="Arial"/>
              <a:cs typeface="Arial"/>
              <a:sym typeface="Arial"/>
            </a:endParaRPr>
          </a:p>
        </p:txBody>
      </p:sp>
      <p:pic>
        <p:nvPicPr>
          <p:cNvPr id="3" name="Google Shape;407;p12">
            <a:extLst>
              <a:ext uri="{FF2B5EF4-FFF2-40B4-BE49-F238E27FC236}">
                <a16:creationId xmlns:a16="http://schemas.microsoft.com/office/drawing/2014/main" id="{23940EC0-1B6D-2E75-7D04-5469B3EB7CC0}"/>
              </a:ext>
            </a:extLst>
          </p:cNvPr>
          <p:cNvPicPr preferRelativeResize="0"/>
          <p:nvPr/>
        </p:nvPicPr>
        <p:blipFill rotWithShape="1">
          <a:blip r:embed="rId4">
            <a:alphaModFix/>
          </a:blip>
          <a:srcRect/>
          <a:stretch/>
        </p:blipFill>
        <p:spPr>
          <a:xfrm>
            <a:off x="276670" y="6062644"/>
            <a:ext cx="1126334" cy="542926"/>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EB5D5E3-56D8-1C1E-B4BC-C59E9FF894F5}"/>
              </a:ext>
            </a:extLst>
          </p:cNvPr>
          <p:cNvSpPr>
            <a:spLocks noGrp="1"/>
          </p:cNvSpPr>
          <p:nvPr>
            <p:ph type="ctrTitle"/>
          </p:nvPr>
        </p:nvSpPr>
        <p:spPr/>
        <p:txBody>
          <a:bodyPr/>
          <a:lstStyle/>
          <a:p>
            <a:r>
              <a:rPr lang="fr-FR" sz="3800" dirty="0"/>
              <a:t>Présentation du CMIT</a:t>
            </a:r>
          </a:p>
        </p:txBody>
      </p:sp>
      <p:sp>
        <p:nvSpPr>
          <p:cNvPr id="3" name="Sous-titre 2">
            <a:extLst>
              <a:ext uri="{FF2B5EF4-FFF2-40B4-BE49-F238E27FC236}">
                <a16:creationId xmlns:a16="http://schemas.microsoft.com/office/drawing/2014/main" id="{81782794-2D30-9D6A-7DBF-846D5B555F63}"/>
              </a:ext>
            </a:extLst>
          </p:cNvPr>
          <p:cNvSpPr>
            <a:spLocks noGrp="1"/>
          </p:cNvSpPr>
          <p:nvPr>
            <p:ph type="subTitle" idx="1"/>
          </p:nvPr>
        </p:nvSpPr>
        <p:spPr/>
        <p:txBody>
          <a:bodyPr/>
          <a:lstStyle/>
          <a:p>
            <a:endParaRPr lang="fr-FR"/>
          </a:p>
        </p:txBody>
      </p:sp>
    </p:spTree>
    <p:extLst>
      <p:ext uri="{BB962C8B-B14F-4D97-AF65-F5344CB8AC3E}">
        <p14:creationId xmlns:p14="http://schemas.microsoft.com/office/powerpoint/2010/main" val="24795843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19"/>
        <p:cNvGrpSpPr/>
        <p:nvPr/>
      </p:nvGrpSpPr>
      <p:grpSpPr>
        <a:xfrm>
          <a:off x="0" y="0"/>
          <a:ext cx="0" cy="0"/>
          <a:chOff x="0" y="0"/>
          <a:chExt cx="0" cy="0"/>
        </a:xfrm>
      </p:grpSpPr>
      <p:sp>
        <p:nvSpPr>
          <p:cNvPr id="3" name="Google Shape;89;p2">
            <a:extLst>
              <a:ext uri="{FF2B5EF4-FFF2-40B4-BE49-F238E27FC236}">
                <a16:creationId xmlns:a16="http://schemas.microsoft.com/office/drawing/2014/main" id="{9BC394E3-ED56-FFF2-766F-7456AF2F3B4C}"/>
              </a:ext>
            </a:extLst>
          </p:cNvPr>
          <p:cNvSpPr/>
          <p:nvPr/>
        </p:nvSpPr>
        <p:spPr>
          <a:xfrm>
            <a:off x="2428568" y="2971709"/>
            <a:ext cx="7226709" cy="3006304"/>
          </a:xfrm>
          <a:prstGeom prst="rect">
            <a:avLst/>
          </a:prstGeom>
          <a:solidFill>
            <a:srgbClr val="C1426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21" name="Google Shape;621;p34"/>
          <p:cNvSpPr txBox="1">
            <a:spLocks noGrp="1"/>
          </p:cNvSpPr>
          <p:nvPr>
            <p:ph type="title"/>
          </p:nvPr>
        </p:nvSpPr>
        <p:spPr>
          <a:xfrm>
            <a:off x="1792298" y="274640"/>
            <a:ext cx="8551238" cy="1143000"/>
          </a:xfrm>
          <a:prstGeom prst="rect">
            <a:avLst/>
          </a:prstGeom>
          <a:noFill/>
          <a:ln>
            <a:noFill/>
          </a:ln>
        </p:spPr>
        <p:txBody>
          <a:bodyPr spcFirstLastPara="1" wrap="square" lIns="91425" tIns="45700" rIns="91425" bIns="45700" anchor="ctr" anchorCtr="1">
            <a:noAutofit/>
          </a:bodyPr>
          <a:lstStyle/>
          <a:p>
            <a:pPr marL="0" lvl="0" indent="0" algn="l" rtl="0">
              <a:lnSpc>
                <a:spcPct val="100000"/>
              </a:lnSpc>
              <a:spcBef>
                <a:spcPts val="0"/>
              </a:spcBef>
              <a:spcAft>
                <a:spcPts val="0"/>
              </a:spcAft>
              <a:buClr>
                <a:srgbClr val="000000"/>
              </a:buClr>
              <a:buSzPts val="3200"/>
              <a:buFont typeface="Calibri"/>
              <a:buNone/>
            </a:pPr>
            <a:r>
              <a:rPr lang="fr-FR" b="1" dirty="0">
                <a:solidFill>
                  <a:srgbClr val="0070C0"/>
                </a:solidFill>
                <a:latin typeface="Arial"/>
                <a:ea typeface="Arial"/>
                <a:cs typeface="Arial"/>
                <a:sym typeface="Arial"/>
              </a:rPr>
              <a:t>QU’EST-CE QUE LE CMIT ?</a:t>
            </a:r>
          </a:p>
        </p:txBody>
      </p:sp>
      <p:sp>
        <p:nvSpPr>
          <p:cNvPr id="625" name="Google Shape;625;p34"/>
          <p:cNvSpPr/>
          <p:nvPr/>
        </p:nvSpPr>
        <p:spPr>
          <a:xfrm>
            <a:off x="5709805" y="6405995"/>
            <a:ext cx="540327" cy="14027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626" name="Google Shape;626;p34"/>
          <p:cNvPicPr preferRelativeResize="0"/>
          <p:nvPr/>
        </p:nvPicPr>
        <p:blipFill rotWithShape="1">
          <a:blip r:embed="rId3">
            <a:alphaModFix/>
          </a:blip>
          <a:srcRect/>
          <a:stretch/>
        </p:blipFill>
        <p:spPr>
          <a:xfrm>
            <a:off x="353164" y="279726"/>
            <a:ext cx="979319" cy="1137914"/>
          </a:xfrm>
          <a:prstGeom prst="rect">
            <a:avLst/>
          </a:prstGeom>
          <a:noFill/>
          <a:ln>
            <a:noFill/>
          </a:ln>
        </p:spPr>
      </p:pic>
      <p:sp>
        <p:nvSpPr>
          <p:cNvPr id="7" name="Rectangle 6">
            <a:extLst>
              <a:ext uri="{FF2B5EF4-FFF2-40B4-BE49-F238E27FC236}">
                <a16:creationId xmlns:a16="http://schemas.microsoft.com/office/drawing/2014/main" id="{68121CFA-ABF2-7982-9F81-E1211825493F}"/>
              </a:ext>
            </a:extLst>
          </p:cNvPr>
          <p:cNvSpPr/>
          <p:nvPr/>
        </p:nvSpPr>
        <p:spPr>
          <a:xfrm>
            <a:off x="1792297" y="1636319"/>
            <a:ext cx="1590000" cy="97905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Espace réservé du contenu 2">
            <a:extLst>
              <a:ext uri="{FF2B5EF4-FFF2-40B4-BE49-F238E27FC236}">
                <a16:creationId xmlns:a16="http://schemas.microsoft.com/office/drawing/2014/main" id="{6F5ED482-F6AB-865A-17B6-2249F13C23E3}"/>
              </a:ext>
            </a:extLst>
          </p:cNvPr>
          <p:cNvSpPr txBox="1">
            <a:spLocks/>
          </p:cNvSpPr>
          <p:nvPr/>
        </p:nvSpPr>
        <p:spPr>
          <a:xfrm>
            <a:off x="1807280" y="1424386"/>
            <a:ext cx="8678777" cy="2736304"/>
          </a:xfrm>
          <a:prstGeom prst="rect">
            <a:avLst/>
          </a:prstGeom>
        </p:spPr>
        <p:txBody>
          <a:bodyPr/>
          <a:lstStyle>
            <a:lvl1pPr marL="250825" indent="-268288" algn="l" rtl="0" eaLnBrk="0" fontAlgn="base" hangingPunct="0">
              <a:lnSpc>
                <a:spcPct val="90000"/>
              </a:lnSpc>
              <a:spcBef>
                <a:spcPts val="600"/>
              </a:spcBef>
              <a:spcAft>
                <a:spcPct val="0"/>
              </a:spcAft>
              <a:buBlip>
                <a:blip r:embed="rId4"/>
              </a:buBlip>
              <a:tabLst>
                <a:tab pos="268288" algn="l"/>
                <a:tab pos="627063" algn="l"/>
                <a:tab pos="985838" algn="l"/>
                <a:tab pos="1346200" algn="l"/>
                <a:tab pos="1704975" algn="l"/>
                <a:tab pos="1879600" algn="l"/>
              </a:tabLst>
              <a:defRPr>
                <a:solidFill>
                  <a:schemeClr val="tx1"/>
                </a:solidFill>
                <a:latin typeface="+mn-lt"/>
                <a:ea typeface="+mn-ea"/>
                <a:cs typeface="+mn-cs"/>
              </a:defRPr>
            </a:lvl1pPr>
            <a:lvl2pPr marL="625475" indent="-177800" algn="l" rtl="0" eaLnBrk="0" fontAlgn="base" hangingPunct="0">
              <a:lnSpc>
                <a:spcPct val="90000"/>
              </a:lnSpc>
              <a:spcBef>
                <a:spcPct val="30000"/>
              </a:spcBef>
              <a:spcAft>
                <a:spcPct val="0"/>
              </a:spcAft>
              <a:buBlip>
                <a:blip r:embed="rId5"/>
              </a:buBlip>
              <a:tabLst>
                <a:tab pos="268288" algn="l"/>
                <a:tab pos="627063" algn="l"/>
                <a:tab pos="985838" algn="l"/>
                <a:tab pos="1346200" algn="l"/>
                <a:tab pos="1704975" algn="l"/>
                <a:tab pos="1879600" algn="l"/>
              </a:tabLst>
              <a:defRPr sz="1600">
                <a:solidFill>
                  <a:schemeClr val="tx1"/>
                </a:solidFill>
                <a:latin typeface="+mn-lt"/>
              </a:defRPr>
            </a:lvl2pPr>
            <a:lvl3pPr marL="982663" indent="-177800" algn="l" rtl="0" eaLnBrk="0" fontAlgn="base" hangingPunct="0">
              <a:lnSpc>
                <a:spcPct val="90000"/>
              </a:lnSpc>
              <a:spcBef>
                <a:spcPct val="30000"/>
              </a:spcBef>
              <a:spcAft>
                <a:spcPct val="0"/>
              </a:spcAft>
              <a:buBlip>
                <a:blip r:embed="rId6"/>
              </a:buBlip>
              <a:tabLst>
                <a:tab pos="268288" algn="l"/>
                <a:tab pos="627063" algn="l"/>
                <a:tab pos="985838" algn="l"/>
                <a:tab pos="1346200" algn="l"/>
                <a:tab pos="1704975" algn="l"/>
                <a:tab pos="1879600" algn="l"/>
              </a:tabLst>
              <a:defRPr sz="1600">
                <a:solidFill>
                  <a:schemeClr val="tx1"/>
                </a:solidFill>
                <a:latin typeface="+mn-lt"/>
              </a:defRPr>
            </a:lvl3pPr>
            <a:lvl4pPr marL="1341438" indent="-179388" algn="l" rtl="0" eaLnBrk="0" fontAlgn="base" hangingPunct="0">
              <a:lnSpc>
                <a:spcPct val="90000"/>
              </a:lnSpc>
              <a:spcBef>
                <a:spcPct val="30000"/>
              </a:spcBef>
              <a:spcAft>
                <a:spcPct val="0"/>
              </a:spcAft>
              <a:buBlip>
                <a:blip r:embed="rId6"/>
              </a:buBlip>
              <a:tabLst>
                <a:tab pos="268288" algn="l"/>
                <a:tab pos="627063" algn="l"/>
                <a:tab pos="985838" algn="l"/>
                <a:tab pos="1346200" algn="l"/>
                <a:tab pos="1704975" algn="l"/>
                <a:tab pos="1879600" algn="l"/>
              </a:tabLst>
              <a:defRPr sz="1400">
                <a:solidFill>
                  <a:schemeClr val="tx1"/>
                </a:solidFill>
                <a:latin typeface="+mn-lt"/>
              </a:defRPr>
            </a:lvl4pPr>
            <a:lvl5pPr marL="1700213" indent="-179388" algn="l" rtl="0" eaLnBrk="0" fontAlgn="base" hangingPunct="0">
              <a:lnSpc>
                <a:spcPct val="90000"/>
              </a:lnSpc>
              <a:spcBef>
                <a:spcPct val="30000"/>
              </a:spcBef>
              <a:spcAft>
                <a:spcPct val="0"/>
              </a:spcAft>
              <a:buBlip>
                <a:blip r:embed="rId6"/>
              </a:buBlip>
              <a:tabLst>
                <a:tab pos="268288" algn="l"/>
                <a:tab pos="627063" algn="l"/>
                <a:tab pos="985838" algn="l"/>
                <a:tab pos="1346200" algn="l"/>
                <a:tab pos="1704975" algn="l"/>
                <a:tab pos="1879600" algn="l"/>
              </a:tabLst>
              <a:defRPr sz="1200">
                <a:solidFill>
                  <a:schemeClr val="tx1"/>
                </a:solidFill>
                <a:latin typeface="+mn-lt"/>
              </a:defRPr>
            </a:lvl5pPr>
            <a:lvl6pPr marL="2157413" indent="-179388" algn="l" rtl="0" fontAlgn="base">
              <a:spcBef>
                <a:spcPct val="20000"/>
              </a:spcBef>
              <a:spcAft>
                <a:spcPct val="0"/>
              </a:spcAft>
              <a:buBlip>
                <a:blip r:embed="rId6"/>
              </a:buBlip>
              <a:tabLst>
                <a:tab pos="268288" algn="l"/>
              </a:tabLst>
              <a:defRPr sz="1200">
                <a:solidFill>
                  <a:schemeClr val="tx1"/>
                </a:solidFill>
                <a:latin typeface="+mn-lt"/>
              </a:defRPr>
            </a:lvl6pPr>
            <a:lvl7pPr marL="2614613" indent="-179388" algn="l" rtl="0" fontAlgn="base">
              <a:spcBef>
                <a:spcPct val="20000"/>
              </a:spcBef>
              <a:spcAft>
                <a:spcPct val="0"/>
              </a:spcAft>
              <a:buBlip>
                <a:blip r:embed="rId6"/>
              </a:buBlip>
              <a:tabLst>
                <a:tab pos="268288" algn="l"/>
              </a:tabLst>
              <a:defRPr sz="1200">
                <a:solidFill>
                  <a:schemeClr val="tx1"/>
                </a:solidFill>
                <a:latin typeface="+mn-lt"/>
              </a:defRPr>
            </a:lvl7pPr>
            <a:lvl8pPr marL="3071813" indent="-179388" algn="l" rtl="0" fontAlgn="base">
              <a:spcBef>
                <a:spcPct val="20000"/>
              </a:spcBef>
              <a:spcAft>
                <a:spcPct val="0"/>
              </a:spcAft>
              <a:buBlip>
                <a:blip r:embed="rId6"/>
              </a:buBlip>
              <a:tabLst>
                <a:tab pos="268288" algn="l"/>
              </a:tabLst>
              <a:defRPr sz="1200">
                <a:solidFill>
                  <a:schemeClr val="tx1"/>
                </a:solidFill>
                <a:latin typeface="+mn-lt"/>
              </a:defRPr>
            </a:lvl8pPr>
            <a:lvl9pPr marL="3529013" indent="-179388" algn="l" rtl="0" fontAlgn="base">
              <a:spcBef>
                <a:spcPct val="20000"/>
              </a:spcBef>
              <a:spcAft>
                <a:spcPct val="0"/>
              </a:spcAft>
              <a:buBlip>
                <a:blip r:embed="rId6"/>
              </a:buBlip>
              <a:tabLst>
                <a:tab pos="268288" algn="l"/>
              </a:tabLst>
              <a:defRPr sz="1200">
                <a:solidFill>
                  <a:schemeClr val="tx1"/>
                </a:solidFill>
                <a:latin typeface="+mn-lt"/>
              </a:defRPr>
            </a:lvl9pPr>
          </a:lstStyle>
          <a:p>
            <a:pPr marL="0" indent="0" algn="just">
              <a:lnSpc>
                <a:spcPct val="150000"/>
              </a:lnSpc>
              <a:spcAft>
                <a:spcPts val="600"/>
              </a:spcAft>
              <a:buNone/>
            </a:pPr>
            <a:r>
              <a:rPr lang="fr-FR" sz="1800" dirty="0">
                <a:latin typeface="Mulish" pitchFamily="2" charset="0"/>
                <a:cs typeface="Arial" panose="020B0604020202020204" pitchFamily="34" charset="0"/>
              </a:rPr>
              <a:t>Fondé en 2003, le CMIT réunit </a:t>
            </a:r>
            <a:r>
              <a:rPr lang="fr-FR" sz="1800" b="1" dirty="0">
                <a:latin typeface="Mulish" pitchFamily="2" charset="0"/>
                <a:cs typeface="Arial" panose="020B0604020202020204" pitchFamily="34" charset="0"/>
              </a:rPr>
              <a:t>une centaine d’adhérents</a:t>
            </a:r>
            <a:r>
              <a:rPr lang="fr-FR" sz="1800" dirty="0">
                <a:latin typeface="Mulish" pitchFamily="2" charset="0"/>
                <a:cs typeface="Arial" panose="020B0604020202020204" pitchFamily="34" charset="0"/>
              </a:rPr>
              <a:t> et anime une communauté de 1000+ professionnels autour de préoccupations plutôt B2B dans l’industrie de l’IT ou au sens large</a:t>
            </a:r>
          </a:p>
          <a:p>
            <a:pPr marL="0" indent="0" algn="just">
              <a:lnSpc>
                <a:spcPct val="150000"/>
              </a:lnSpc>
              <a:spcBef>
                <a:spcPts val="0"/>
              </a:spcBef>
              <a:spcAft>
                <a:spcPts val="0"/>
              </a:spcAft>
              <a:buNone/>
            </a:pPr>
            <a:endParaRPr lang="fr-FR" sz="2000" dirty="0">
              <a:solidFill>
                <a:schemeClr val="bg1"/>
              </a:solidFill>
              <a:latin typeface="Mulish" pitchFamily="2" charset="0"/>
              <a:cs typeface="Arial" panose="020B0604020202020204" pitchFamily="34" charset="0"/>
            </a:endParaRPr>
          </a:p>
          <a:p>
            <a:pPr marL="0" indent="0" algn="ctr">
              <a:lnSpc>
                <a:spcPct val="150000"/>
              </a:lnSpc>
              <a:spcBef>
                <a:spcPts val="0"/>
              </a:spcBef>
              <a:spcAft>
                <a:spcPts val="0"/>
              </a:spcAft>
              <a:buNone/>
            </a:pPr>
            <a:endParaRPr lang="fr-FR" sz="2000" dirty="0">
              <a:solidFill>
                <a:schemeClr val="bg1"/>
              </a:solidFill>
              <a:latin typeface="Mulish" pitchFamily="2" charset="0"/>
              <a:cs typeface="Arial" panose="020B0604020202020204" pitchFamily="34" charset="0"/>
            </a:endParaRPr>
          </a:p>
        </p:txBody>
      </p:sp>
      <p:sp>
        <p:nvSpPr>
          <p:cNvPr id="4" name="Espace réservé du contenu 2">
            <a:extLst>
              <a:ext uri="{FF2B5EF4-FFF2-40B4-BE49-F238E27FC236}">
                <a16:creationId xmlns:a16="http://schemas.microsoft.com/office/drawing/2014/main" id="{53807D72-1F58-9E06-296E-98C18A1DFD6A}"/>
              </a:ext>
            </a:extLst>
          </p:cNvPr>
          <p:cNvSpPr txBox="1">
            <a:spLocks/>
          </p:cNvSpPr>
          <p:nvPr/>
        </p:nvSpPr>
        <p:spPr>
          <a:xfrm>
            <a:off x="2641916" y="2995745"/>
            <a:ext cx="6676103" cy="2039120"/>
          </a:xfrm>
          <a:prstGeom prst="rect">
            <a:avLst/>
          </a:prstGeom>
        </p:spPr>
        <p:txBody>
          <a:bodyPr/>
          <a:lstStyle>
            <a:lvl1pPr marL="250825" indent="-268288" algn="l" rtl="0" eaLnBrk="0" fontAlgn="base" hangingPunct="0">
              <a:lnSpc>
                <a:spcPct val="90000"/>
              </a:lnSpc>
              <a:spcBef>
                <a:spcPts val="600"/>
              </a:spcBef>
              <a:spcAft>
                <a:spcPct val="0"/>
              </a:spcAft>
              <a:buBlip>
                <a:blip r:embed="rId4"/>
              </a:buBlip>
              <a:tabLst>
                <a:tab pos="268288" algn="l"/>
                <a:tab pos="627063" algn="l"/>
                <a:tab pos="985838" algn="l"/>
                <a:tab pos="1346200" algn="l"/>
                <a:tab pos="1704975" algn="l"/>
                <a:tab pos="1879600" algn="l"/>
              </a:tabLst>
              <a:defRPr>
                <a:solidFill>
                  <a:schemeClr val="tx1"/>
                </a:solidFill>
                <a:latin typeface="+mn-lt"/>
                <a:ea typeface="+mn-ea"/>
                <a:cs typeface="+mn-cs"/>
              </a:defRPr>
            </a:lvl1pPr>
            <a:lvl2pPr marL="625475" indent="-177800" algn="l" rtl="0" eaLnBrk="0" fontAlgn="base" hangingPunct="0">
              <a:lnSpc>
                <a:spcPct val="90000"/>
              </a:lnSpc>
              <a:spcBef>
                <a:spcPct val="30000"/>
              </a:spcBef>
              <a:spcAft>
                <a:spcPct val="0"/>
              </a:spcAft>
              <a:buBlip>
                <a:blip r:embed="rId5"/>
              </a:buBlip>
              <a:tabLst>
                <a:tab pos="268288" algn="l"/>
                <a:tab pos="627063" algn="l"/>
                <a:tab pos="985838" algn="l"/>
                <a:tab pos="1346200" algn="l"/>
                <a:tab pos="1704975" algn="l"/>
                <a:tab pos="1879600" algn="l"/>
              </a:tabLst>
              <a:defRPr sz="1600">
                <a:solidFill>
                  <a:schemeClr val="tx1"/>
                </a:solidFill>
                <a:latin typeface="+mn-lt"/>
              </a:defRPr>
            </a:lvl2pPr>
            <a:lvl3pPr marL="982663" indent="-177800" algn="l" rtl="0" eaLnBrk="0" fontAlgn="base" hangingPunct="0">
              <a:lnSpc>
                <a:spcPct val="90000"/>
              </a:lnSpc>
              <a:spcBef>
                <a:spcPct val="30000"/>
              </a:spcBef>
              <a:spcAft>
                <a:spcPct val="0"/>
              </a:spcAft>
              <a:buBlip>
                <a:blip r:embed="rId6"/>
              </a:buBlip>
              <a:tabLst>
                <a:tab pos="268288" algn="l"/>
                <a:tab pos="627063" algn="l"/>
                <a:tab pos="985838" algn="l"/>
                <a:tab pos="1346200" algn="l"/>
                <a:tab pos="1704975" algn="l"/>
                <a:tab pos="1879600" algn="l"/>
              </a:tabLst>
              <a:defRPr sz="1600">
                <a:solidFill>
                  <a:schemeClr val="tx1"/>
                </a:solidFill>
                <a:latin typeface="+mn-lt"/>
              </a:defRPr>
            </a:lvl3pPr>
            <a:lvl4pPr marL="1341438" indent="-179388" algn="l" rtl="0" eaLnBrk="0" fontAlgn="base" hangingPunct="0">
              <a:lnSpc>
                <a:spcPct val="90000"/>
              </a:lnSpc>
              <a:spcBef>
                <a:spcPct val="30000"/>
              </a:spcBef>
              <a:spcAft>
                <a:spcPct val="0"/>
              </a:spcAft>
              <a:buBlip>
                <a:blip r:embed="rId6"/>
              </a:buBlip>
              <a:tabLst>
                <a:tab pos="268288" algn="l"/>
                <a:tab pos="627063" algn="l"/>
                <a:tab pos="985838" algn="l"/>
                <a:tab pos="1346200" algn="l"/>
                <a:tab pos="1704975" algn="l"/>
                <a:tab pos="1879600" algn="l"/>
              </a:tabLst>
              <a:defRPr sz="1400">
                <a:solidFill>
                  <a:schemeClr val="tx1"/>
                </a:solidFill>
                <a:latin typeface="+mn-lt"/>
              </a:defRPr>
            </a:lvl4pPr>
            <a:lvl5pPr marL="1700213" indent="-179388" algn="l" rtl="0" eaLnBrk="0" fontAlgn="base" hangingPunct="0">
              <a:lnSpc>
                <a:spcPct val="90000"/>
              </a:lnSpc>
              <a:spcBef>
                <a:spcPct val="30000"/>
              </a:spcBef>
              <a:spcAft>
                <a:spcPct val="0"/>
              </a:spcAft>
              <a:buBlip>
                <a:blip r:embed="rId6"/>
              </a:buBlip>
              <a:tabLst>
                <a:tab pos="268288" algn="l"/>
                <a:tab pos="627063" algn="l"/>
                <a:tab pos="985838" algn="l"/>
                <a:tab pos="1346200" algn="l"/>
                <a:tab pos="1704975" algn="l"/>
                <a:tab pos="1879600" algn="l"/>
              </a:tabLst>
              <a:defRPr sz="1200">
                <a:solidFill>
                  <a:schemeClr val="tx1"/>
                </a:solidFill>
                <a:latin typeface="+mn-lt"/>
              </a:defRPr>
            </a:lvl5pPr>
            <a:lvl6pPr marL="2157413" indent="-179388" algn="l" rtl="0" fontAlgn="base">
              <a:spcBef>
                <a:spcPct val="20000"/>
              </a:spcBef>
              <a:spcAft>
                <a:spcPct val="0"/>
              </a:spcAft>
              <a:buBlip>
                <a:blip r:embed="rId6"/>
              </a:buBlip>
              <a:tabLst>
                <a:tab pos="268288" algn="l"/>
              </a:tabLst>
              <a:defRPr sz="1200">
                <a:solidFill>
                  <a:schemeClr val="tx1"/>
                </a:solidFill>
                <a:latin typeface="+mn-lt"/>
              </a:defRPr>
            </a:lvl6pPr>
            <a:lvl7pPr marL="2614613" indent="-179388" algn="l" rtl="0" fontAlgn="base">
              <a:spcBef>
                <a:spcPct val="20000"/>
              </a:spcBef>
              <a:spcAft>
                <a:spcPct val="0"/>
              </a:spcAft>
              <a:buBlip>
                <a:blip r:embed="rId6"/>
              </a:buBlip>
              <a:tabLst>
                <a:tab pos="268288" algn="l"/>
              </a:tabLst>
              <a:defRPr sz="1200">
                <a:solidFill>
                  <a:schemeClr val="tx1"/>
                </a:solidFill>
                <a:latin typeface="+mn-lt"/>
              </a:defRPr>
            </a:lvl7pPr>
            <a:lvl8pPr marL="3071813" indent="-179388" algn="l" rtl="0" fontAlgn="base">
              <a:spcBef>
                <a:spcPct val="20000"/>
              </a:spcBef>
              <a:spcAft>
                <a:spcPct val="0"/>
              </a:spcAft>
              <a:buBlip>
                <a:blip r:embed="rId6"/>
              </a:buBlip>
              <a:tabLst>
                <a:tab pos="268288" algn="l"/>
              </a:tabLst>
              <a:defRPr sz="1200">
                <a:solidFill>
                  <a:schemeClr val="tx1"/>
                </a:solidFill>
                <a:latin typeface="+mn-lt"/>
              </a:defRPr>
            </a:lvl8pPr>
            <a:lvl9pPr marL="3529013" indent="-179388" algn="l" rtl="0" fontAlgn="base">
              <a:spcBef>
                <a:spcPct val="20000"/>
              </a:spcBef>
              <a:spcAft>
                <a:spcPct val="0"/>
              </a:spcAft>
              <a:buBlip>
                <a:blip r:embed="rId6"/>
              </a:buBlip>
              <a:tabLst>
                <a:tab pos="268288" algn="l"/>
              </a:tabLst>
              <a:defRPr sz="1200">
                <a:solidFill>
                  <a:schemeClr val="tx1"/>
                </a:solidFill>
                <a:latin typeface="+mn-lt"/>
              </a:defRPr>
            </a:lvl9pPr>
          </a:lstStyle>
          <a:p>
            <a:pPr marL="0" indent="0" algn="ctr">
              <a:lnSpc>
                <a:spcPct val="150000"/>
              </a:lnSpc>
              <a:spcBef>
                <a:spcPts val="0"/>
              </a:spcBef>
              <a:spcAft>
                <a:spcPts val="0"/>
              </a:spcAft>
              <a:buNone/>
            </a:pPr>
            <a:r>
              <a:rPr lang="fr-FR" sz="2000" b="1" dirty="0">
                <a:solidFill>
                  <a:schemeClr val="bg1"/>
                </a:solidFill>
                <a:latin typeface="Mulish" pitchFamily="2" charset="0"/>
                <a:cs typeface="Arial" panose="020B0604020202020204" pitchFamily="34" charset="0"/>
              </a:rPr>
              <a:t>OBJECTIFS </a:t>
            </a:r>
          </a:p>
          <a:p>
            <a:pPr marL="0" indent="0" algn="ctr">
              <a:lnSpc>
                <a:spcPct val="150000"/>
              </a:lnSpc>
              <a:spcBef>
                <a:spcPts val="0"/>
              </a:spcBef>
              <a:spcAft>
                <a:spcPts val="0"/>
              </a:spcAft>
              <a:buNone/>
            </a:pPr>
            <a:endParaRPr lang="fr-FR" sz="2000" dirty="0">
              <a:solidFill>
                <a:schemeClr val="bg1"/>
              </a:solidFill>
              <a:latin typeface="Mulish" pitchFamily="2" charset="0"/>
              <a:cs typeface="Arial" panose="020B0604020202020204" pitchFamily="34" charset="0"/>
            </a:endParaRPr>
          </a:p>
          <a:p>
            <a:pPr marL="342900" indent="-342900">
              <a:lnSpc>
                <a:spcPct val="150000"/>
              </a:lnSpc>
              <a:spcBef>
                <a:spcPts val="0"/>
              </a:spcBef>
              <a:spcAft>
                <a:spcPts val="0"/>
              </a:spcAft>
              <a:buClr>
                <a:schemeClr val="accent2">
                  <a:lumMod val="40000"/>
                  <a:lumOff val="60000"/>
                </a:schemeClr>
              </a:buClr>
              <a:buFont typeface="+mj-lt"/>
              <a:buAutoNum type="arabicPeriod"/>
            </a:pPr>
            <a:r>
              <a:rPr lang="fr-FR" sz="2000" dirty="0">
                <a:solidFill>
                  <a:schemeClr val="bg1"/>
                </a:solidFill>
                <a:latin typeface="Mulish" pitchFamily="2" charset="0"/>
                <a:cs typeface="Arial" panose="020B0604020202020204" pitchFamily="34" charset="0"/>
              </a:rPr>
              <a:t>Développer son réseau</a:t>
            </a:r>
          </a:p>
          <a:p>
            <a:pPr marL="342900" indent="-342900">
              <a:lnSpc>
                <a:spcPct val="150000"/>
              </a:lnSpc>
              <a:spcBef>
                <a:spcPts val="0"/>
              </a:spcBef>
              <a:spcAft>
                <a:spcPts val="0"/>
              </a:spcAft>
              <a:buClr>
                <a:schemeClr val="accent2">
                  <a:lumMod val="40000"/>
                  <a:lumOff val="60000"/>
                </a:schemeClr>
              </a:buClr>
              <a:buFont typeface="+mj-lt"/>
              <a:buAutoNum type="arabicPeriod"/>
            </a:pPr>
            <a:r>
              <a:rPr lang="fr-FR" sz="2000" dirty="0">
                <a:solidFill>
                  <a:schemeClr val="bg1"/>
                </a:solidFill>
                <a:latin typeface="Mulish" pitchFamily="2" charset="0"/>
                <a:cs typeface="Arial" panose="020B0604020202020204" pitchFamily="34" charset="0"/>
              </a:rPr>
              <a:t>Partager son savoir</a:t>
            </a:r>
          </a:p>
          <a:p>
            <a:pPr marL="342900" indent="-342900">
              <a:lnSpc>
                <a:spcPct val="150000"/>
              </a:lnSpc>
              <a:spcBef>
                <a:spcPts val="0"/>
              </a:spcBef>
              <a:spcAft>
                <a:spcPts val="0"/>
              </a:spcAft>
              <a:buClr>
                <a:schemeClr val="accent2">
                  <a:lumMod val="40000"/>
                  <a:lumOff val="60000"/>
                </a:schemeClr>
              </a:buClr>
              <a:buFont typeface="+mj-lt"/>
              <a:buAutoNum type="arabicPeriod"/>
            </a:pPr>
            <a:r>
              <a:rPr lang="fr-FR" sz="2000" dirty="0">
                <a:solidFill>
                  <a:schemeClr val="bg1"/>
                </a:solidFill>
                <a:latin typeface="Mulish" pitchFamily="2" charset="0"/>
                <a:cs typeface="Arial" panose="020B0604020202020204" pitchFamily="34" charset="0"/>
              </a:rPr>
              <a:t>Progresser dans son travail</a:t>
            </a:r>
          </a:p>
          <a:p>
            <a:pPr marL="342900" indent="-342900">
              <a:lnSpc>
                <a:spcPct val="150000"/>
              </a:lnSpc>
              <a:spcBef>
                <a:spcPts val="0"/>
              </a:spcBef>
              <a:spcAft>
                <a:spcPts val="0"/>
              </a:spcAft>
              <a:buClr>
                <a:schemeClr val="accent2">
                  <a:lumMod val="40000"/>
                  <a:lumOff val="60000"/>
                </a:schemeClr>
              </a:buClr>
              <a:buFont typeface="+mj-lt"/>
              <a:buAutoNum type="arabicPeriod"/>
            </a:pPr>
            <a:r>
              <a:rPr lang="fr-FR" sz="2000" dirty="0">
                <a:solidFill>
                  <a:schemeClr val="bg1"/>
                </a:solidFill>
                <a:latin typeface="Mulish" pitchFamily="2" charset="0"/>
                <a:cs typeface="Arial" panose="020B0604020202020204" pitchFamily="34" charset="0"/>
              </a:rPr>
              <a:t>Développer sa visibilité et celle de sa marque</a:t>
            </a:r>
          </a:p>
        </p:txBody>
      </p:sp>
    </p:spTree>
    <p:extLst>
      <p:ext uri="{BB962C8B-B14F-4D97-AF65-F5344CB8AC3E}">
        <p14:creationId xmlns:p14="http://schemas.microsoft.com/office/powerpoint/2010/main" val="37161156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19"/>
        <p:cNvGrpSpPr/>
        <p:nvPr/>
      </p:nvGrpSpPr>
      <p:grpSpPr>
        <a:xfrm>
          <a:off x="0" y="0"/>
          <a:ext cx="0" cy="0"/>
          <a:chOff x="0" y="0"/>
          <a:chExt cx="0" cy="0"/>
        </a:xfrm>
      </p:grpSpPr>
      <p:sp>
        <p:nvSpPr>
          <p:cNvPr id="621" name="Google Shape;621;p34"/>
          <p:cNvSpPr txBox="1">
            <a:spLocks noGrp="1"/>
          </p:cNvSpPr>
          <p:nvPr>
            <p:ph type="title"/>
          </p:nvPr>
        </p:nvSpPr>
        <p:spPr>
          <a:xfrm>
            <a:off x="1792298" y="274640"/>
            <a:ext cx="7882644" cy="1143000"/>
          </a:xfrm>
          <a:prstGeom prst="rect">
            <a:avLst/>
          </a:prstGeom>
          <a:noFill/>
          <a:ln>
            <a:noFill/>
          </a:ln>
        </p:spPr>
        <p:txBody>
          <a:bodyPr spcFirstLastPara="1" wrap="square" lIns="91425" tIns="45700" rIns="91425" bIns="45700" anchor="ctr" anchorCtr="1">
            <a:noAutofit/>
          </a:bodyPr>
          <a:lstStyle/>
          <a:p>
            <a:pPr marL="0" lvl="0" indent="0" algn="l" rtl="0">
              <a:lnSpc>
                <a:spcPct val="100000"/>
              </a:lnSpc>
              <a:spcBef>
                <a:spcPts val="0"/>
              </a:spcBef>
              <a:spcAft>
                <a:spcPts val="0"/>
              </a:spcAft>
              <a:buClr>
                <a:srgbClr val="000000"/>
              </a:buClr>
              <a:buSzPts val="3200"/>
              <a:buFont typeface="Calibri"/>
              <a:buNone/>
            </a:pPr>
            <a:r>
              <a:rPr lang="fr-FR" b="1" dirty="0">
                <a:solidFill>
                  <a:srgbClr val="0070C0"/>
                </a:solidFill>
                <a:latin typeface="Arial"/>
                <a:ea typeface="Arial"/>
                <a:cs typeface="Arial"/>
                <a:sym typeface="Arial"/>
              </a:rPr>
              <a:t>LES MEMBRES DU CMIT</a:t>
            </a:r>
          </a:p>
        </p:txBody>
      </p:sp>
      <p:sp>
        <p:nvSpPr>
          <p:cNvPr id="625" name="Google Shape;625;p34"/>
          <p:cNvSpPr/>
          <p:nvPr/>
        </p:nvSpPr>
        <p:spPr>
          <a:xfrm>
            <a:off x="5709805" y="6405995"/>
            <a:ext cx="540327" cy="14027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626" name="Google Shape;626;p34"/>
          <p:cNvPicPr preferRelativeResize="0"/>
          <p:nvPr/>
        </p:nvPicPr>
        <p:blipFill rotWithShape="1">
          <a:blip r:embed="rId3">
            <a:alphaModFix/>
          </a:blip>
          <a:srcRect/>
          <a:stretch/>
        </p:blipFill>
        <p:spPr>
          <a:xfrm>
            <a:off x="353164" y="279726"/>
            <a:ext cx="979319" cy="1137914"/>
          </a:xfrm>
          <a:prstGeom prst="rect">
            <a:avLst/>
          </a:prstGeom>
          <a:noFill/>
          <a:ln>
            <a:noFill/>
          </a:ln>
        </p:spPr>
      </p:pic>
      <p:sp>
        <p:nvSpPr>
          <p:cNvPr id="7" name="Rectangle 6">
            <a:extLst>
              <a:ext uri="{FF2B5EF4-FFF2-40B4-BE49-F238E27FC236}">
                <a16:creationId xmlns:a16="http://schemas.microsoft.com/office/drawing/2014/main" id="{68121CFA-ABF2-7982-9F81-E1211825493F}"/>
              </a:ext>
            </a:extLst>
          </p:cNvPr>
          <p:cNvSpPr/>
          <p:nvPr/>
        </p:nvSpPr>
        <p:spPr>
          <a:xfrm>
            <a:off x="1792297" y="1636319"/>
            <a:ext cx="1590000" cy="97905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a:extLst>
              <a:ext uri="{FF2B5EF4-FFF2-40B4-BE49-F238E27FC236}">
                <a16:creationId xmlns:a16="http://schemas.microsoft.com/office/drawing/2014/main" id="{D379D657-2A1D-522D-8411-C36C7D741CE4}"/>
              </a:ext>
            </a:extLst>
          </p:cNvPr>
          <p:cNvPicPr>
            <a:picLocks noChangeAspect="1"/>
          </p:cNvPicPr>
          <p:nvPr/>
        </p:nvPicPr>
        <p:blipFill>
          <a:blip r:embed="rId4"/>
          <a:stretch>
            <a:fillRect/>
          </a:stretch>
        </p:blipFill>
        <p:spPr>
          <a:xfrm>
            <a:off x="1206694" y="1801099"/>
            <a:ext cx="4889306" cy="3911444"/>
          </a:xfrm>
          <a:prstGeom prst="rect">
            <a:avLst/>
          </a:prstGeom>
        </p:spPr>
      </p:pic>
      <p:pic>
        <p:nvPicPr>
          <p:cNvPr id="9" name="Image 8">
            <a:extLst>
              <a:ext uri="{FF2B5EF4-FFF2-40B4-BE49-F238E27FC236}">
                <a16:creationId xmlns:a16="http://schemas.microsoft.com/office/drawing/2014/main" id="{3F8C5C87-36BF-87BA-5512-E7EBF4484C8D}"/>
              </a:ext>
            </a:extLst>
          </p:cNvPr>
          <p:cNvPicPr>
            <a:picLocks noChangeAspect="1"/>
          </p:cNvPicPr>
          <p:nvPr/>
        </p:nvPicPr>
        <p:blipFill>
          <a:blip r:embed="rId5"/>
          <a:stretch>
            <a:fillRect/>
          </a:stretch>
        </p:blipFill>
        <p:spPr>
          <a:xfrm>
            <a:off x="6250132" y="1748579"/>
            <a:ext cx="4889307" cy="3142686"/>
          </a:xfrm>
          <a:prstGeom prst="rect">
            <a:avLst/>
          </a:prstGeom>
        </p:spPr>
      </p:pic>
      <p:pic>
        <p:nvPicPr>
          <p:cNvPr id="2050" name="Picture 2" descr="logo whatsapp png, icône whatsapp png, whatsapp transparent 18930748 PNG">
            <a:extLst>
              <a:ext uri="{FF2B5EF4-FFF2-40B4-BE49-F238E27FC236}">
                <a16:creationId xmlns:a16="http://schemas.microsoft.com/office/drawing/2014/main" id="{F25324B2-329C-49EC-CC87-65EA94493E6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634629" y="5222204"/>
            <a:ext cx="999606" cy="99960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8CC291A8-329D-6B7E-0BEF-26878FD28F1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832581" y="5366402"/>
            <a:ext cx="757084" cy="757084"/>
          </a:xfrm>
          <a:prstGeom prst="rect">
            <a:avLst/>
          </a:prstGeom>
          <a:noFill/>
          <a:extLst>
            <a:ext uri="{909E8E84-426E-40DD-AFC4-6F175D3DCCD1}">
              <a14:hiddenFill xmlns:a14="http://schemas.microsoft.com/office/drawing/2010/main">
                <a:solidFill>
                  <a:srgbClr val="FFFFFF"/>
                </a:solidFill>
              </a14:hiddenFill>
            </a:ext>
          </a:extLst>
        </p:spPr>
      </p:pic>
      <p:sp>
        <p:nvSpPr>
          <p:cNvPr id="12" name="ZoneTexte 11">
            <a:extLst>
              <a:ext uri="{FF2B5EF4-FFF2-40B4-BE49-F238E27FC236}">
                <a16:creationId xmlns:a16="http://schemas.microsoft.com/office/drawing/2014/main" id="{A5B95705-CE17-A50E-34B8-3852AB4E5799}"/>
              </a:ext>
            </a:extLst>
          </p:cNvPr>
          <p:cNvSpPr txBox="1"/>
          <p:nvPr/>
        </p:nvSpPr>
        <p:spPr>
          <a:xfrm>
            <a:off x="9393623" y="4806238"/>
            <a:ext cx="2525848" cy="461665"/>
          </a:xfrm>
          <a:prstGeom prst="rect">
            <a:avLst/>
          </a:prstGeom>
          <a:noFill/>
        </p:spPr>
        <p:txBody>
          <a:bodyPr wrap="square">
            <a:spAutoFit/>
          </a:bodyPr>
          <a:lstStyle/>
          <a:p>
            <a:pPr marL="0" marR="0" lvl="0" indent="0" algn="ctr" rtl="0">
              <a:lnSpc>
                <a:spcPct val="100000"/>
              </a:lnSpc>
              <a:spcBef>
                <a:spcPts val="600"/>
              </a:spcBef>
              <a:spcAft>
                <a:spcPts val="0"/>
              </a:spcAft>
              <a:buClr>
                <a:srgbClr val="000000"/>
              </a:buClr>
              <a:buSzPts val="2400"/>
              <a:buFont typeface="Arial"/>
              <a:buNone/>
            </a:pPr>
            <a:r>
              <a:rPr lang="fr-FR" sz="2400" b="1" i="0" u="none" strike="noStrike" cap="none" dirty="0">
                <a:solidFill>
                  <a:schemeClr val="dk1"/>
                </a:solidFill>
                <a:latin typeface="Arial"/>
                <a:ea typeface="Arial"/>
                <a:cs typeface="Arial"/>
                <a:sym typeface="Arial"/>
              </a:rPr>
              <a:t>Pour échanger</a:t>
            </a:r>
            <a:endParaRPr lang="fr-FR" b="0" i="0" u="none" strike="noStrike" cap="none" dirty="0">
              <a:solidFill>
                <a:srgbClr val="000000"/>
              </a:solidFill>
              <a:latin typeface="Arial"/>
              <a:ea typeface="Arial"/>
              <a:cs typeface="Arial"/>
              <a:sym typeface="Arial"/>
            </a:endParaRPr>
          </a:p>
        </p:txBody>
      </p:sp>
      <p:sp>
        <p:nvSpPr>
          <p:cNvPr id="13" name="ZoneTexte 12">
            <a:extLst>
              <a:ext uri="{FF2B5EF4-FFF2-40B4-BE49-F238E27FC236}">
                <a16:creationId xmlns:a16="http://schemas.microsoft.com/office/drawing/2014/main" id="{84CA7DAB-6D1F-AC9E-79F4-BE1737143715}"/>
              </a:ext>
            </a:extLst>
          </p:cNvPr>
          <p:cNvSpPr txBox="1"/>
          <p:nvPr/>
        </p:nvSpPr>
        <p:spPr>
          <a:xfrm>
            <a:off x="9711313" y="6221810"/>
            <a:ext cx="1890467" cy="584775"/>
          </a:xfrm>
          <a:prstGeom prst="rect">
            <a:avLst/>
          </a:prstGeom>
          <a:noFill/>
        </p:spPr>
        <p:txBody>
          <a:bodyPr wrap="square">
            <a:spAutoFit/>
          </a:bodyPr>
          <a:lstStyle/>
          <a:p>
            <a:pPr marL="0" marR="0" lvl="0" indent="0" algn="ctr" rtl="0">
              <a:lnSpc>
                <a:spcPct val="100000"/>
              </a:lnSpc>
              <a:spcBef>
                <a:spcPts val="600"/>
              </a:spcBef>
              <a:spcAft>
                <a:spcPts val="0"/>
              </a:spcAft>
              <a:buClr>
                <a:srgbClr val="000000"/>
              </a:buClr>
              <a:buSzPts val="2400"/>
              <a:buFont typeface="Arial"/>
              <a:buNone/>
            </a:pPr>
            <a:r>
              <a:rPr lang="fr-FR" sz="1600" i="1" u="none" strike="noStrike" cap="none" dirty="0">
                <a:solidFill>
                  <a:schemeClr val="dk1"/>
                </a:solidFill>
                <a:latin typeface="Arial"/>
                <a:ea typeface="Arial"/>
                <a:cs typeface="Arial"/>
                <a:sym typeface="Arial"/>
              </a:rPr>
              <a:t>…et les nombreux événements</a:t>
            </a:r>
            <a:endParaRPr lang="fr-FR" sz="1050" i="1"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8871405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66"/>
        <p:cNvGrpSpPr/>
        <p:nvPr/>
      </p:nvGrpSpPr>
      <p:grpSpPr>
        <a:xfrm>
          <a:off x="0" y="0"/>
          <a:ext cx="0" cy="0"/>
          <a:chOff x="0" y="0"/>
          <a:chExt cx="0" cy="0"/>
        </a:xfrm>
      </p:grpSpPr>
      <p:pic>
        <p:nvPicPr>
          <p:cNvPr id="567" name="Google Shape;567;p23"/>
          <p:cNvPicPr preferRelativeResize="0"/>
          <p:nvPr/>
        </p:nvPicPr>
        <p:blipFill rotWithShape="1">
          <a:blip r:embed="rId3">
            <a:alphaModFix/>
          </a:blip>
          <a:srcRect l="18055" t="25888" r="50248" b="33860"/>
          <a:stretch/>
        </p:blipFill>
        <p:spPr>
          <a:xfrm>
            <a:off x="1710351" y="1586313"/>
            <a:ext cx="4385647" cy="4155579"/>
          </a:xfrm>
          <a:prstGeom prst="rect">
            <a:avLst/>
          </a:prstGeom>
          <a:noFill/>
          <a:ln>
            <a:noFill/>
          </a:ln>
        </p:spPr>
      </p:pic>
      <p:sp>
        <p:nvSpPr>
          <p:cNvPr id="568" name="Google Shape;568;p23"/>
          <p:cNvSpPr txBox="1"/>
          <p:nvPr/>
        </p:nvSpPr>
        <p:spPr>
          <a:xfrm>
            <a:off x="1926077" y="533383"/>
            <a:ext cx="9111300" cy="564676"/>
          </a:xfrm>
          <a:prstGeom prst="rect">
            <a:avLst/>
          </a:prstGeom>
          <a:noFill/>
          <a:ln>
            <a:noFill/>
          </a:ln>
        </p:spPr>
        <p:txBody>
          <a:bodyPr spcFirstLastPara="1" wrap="square" lIns="0" tIns="10575" rIns="0" bIns="0" anchor="t" anchorCtr="0">
            <a:spAutoFit/>
          </a:bodyPr>
          <a:lstStyle/>
          <a:p>
            <a:pPr marL="8467" marR="0" lvl="0" indent="0" algn="l" rtl="0">
              <a:lnSpc>
                <a:spcPct val="100000"/>
              </a:lnSpc>
              <a:spcBef>
                <a:spcPts val="0"/>
              </a:spcBef>
              <a:spcAft>
                <a:spcPts val="0"/>
              </a:spcAft>
              <a:buClr>
                <a:srgbClr val="000000"/>
              </a:buClr>
              <a:buSzPts val="3600"/>
              <a:buFont typeface="Arial"/>
              <a:buNone/>
            </a:pPr>
            <a:r>
              <a:rPr lang="fr-FR" sz="3600" b="1" i="0" u="none" strike="noStrike" cap="none" dirty="0">
                <a:solidFill>
                  <a:srgbClr val="0070C0"/>
                </a:solidFill>
                <a:latin typeface="Arial"/>
                <a:ea typeface="Arial"/>
                <a:cs typeface="Arial"/>
                <a:sym typeface="Arial"/>
              </a:rPr>
              <a:t>DES PARTENARIATS TRÈS DIFFÉRENTS</a:t>
            </a:r>
            <a:endParaRPr lang="fr-FR" sz="1400" b="0" i="0" u="none" strike="noStrike" cap="none" dirty="0">
              <a:solidFill>
                <a:srgbClr val="000000"/>
              </a:solidFill>
              <a:latin typeface="Arial"/>
              <a:ea typeface="Arial"/>
              <a:cs typeface="Arial"/>
              <a:sym typeface="Arial"/>
            </a:endParaRPr>
          </a:p>
        </p:txBody>
      </p:sp>
      <p:pic>
        <p:nvPicPr>
          <p:cNvPr id="569" name="Google Shape;569;p23"/>
          <p:cNvPicPr preferRelativeResize="0"/>
          <p:nvPr/>
        </p:nvPicPr>
        <p:blipFill rotWithShape="1">
          <a:blip r:embed="rId4">
            <a:alphaModFix/>
          </a:blip>
          <a:srcRect/>
          <a:stretch/>
        </p:blipFill>
        <p:spPr>
          <a:xfrm>
            <a:off x="324736" y="292075"/>
            <a:ext cx="979319" cy="1137914"/>
          </a:xfrm>
          <a:prstGeom prst="rect">
            <a:avLst/>
          </a:prstGeom>
          <a:noFill/>
          <a:ln>
            <a:noFill/>
          </a:ln>
        </p:spPr>
      </p:pic>
      <p:sp>
        <p:nvSpPr>
          <p:cNvPr id="570" name="Google Shape;570;p23"/>
          <p:cNvSpPr/>
          <p:nvPr/>
        </p:nvSpPr>
        <p:spPr>
          <a:xfrm>
            <a:off x="6737995" y="1561261"/>
            <a:ext cx="5099101" cy="4155579"/>
          </a:xfrm>
          <a:prstGeom prst="rect">
            <a:avLst/>
          </a:prstGeom>
          <a:noFill/>
          <a:ln>
            <a:noFill/>
          </a:ln>
        </p:spPr>
        <p:txBody>
          <a:bodyPr spcFirstLastPara="1" wrap="square" lIns="91425" tIns="45700" rIns="91425" bIns="45700" anchor="ctr" anchorCtr="0">
            <a:noAutofit/>
          </a:bodyPr>
          <a:lstStyle/>
          <a:p>
            <a:pPr marL="8467" marR="3387" lvl="0" indent="0" algn="l" rtl="0">
              <a:lnSpc>
                <a:spcPct val="150000"/>
              </a:lnSpc>
              <a:spcBef>
                <a:spcPts val="67"/>
              </a:spcBef>
              <a:spcAft>
                <a:spcPts val="0"/>
              </a:spcAft>
              <a:buClr>
                <a:srgbClr val="000000"/>
              </a:buClr>
              <a:buSzPts val="1200"/>
              <a:buFont typeface="Arial"/>
              <a:buNone/>
            </a:pPr>
            <a:r>
              <a:rPr lang="fr-FR" sz="2400" b="1" i="0" u="none" strike="noStrike" cap="none" dirty="0">
                <a:solidFill>
                  <a:srgbClr val="181724"/>
                </a:solidFill>
                <a:latin typeface="Arial"/>
                <a:ea typeface="Arial"/>
                <a:cs typeface="Arial"/>
                <a:sym typeface="Arial"/>
              </a:rPr>
              <a:t>ANALYSTES</a:t>
            </a:r>
            <a:endParaRPr sz="1400" b="0" i="0" u="none" strike="noStrike" cap="none" dirty="0">
              <a:solidFill>
                <a:srgbClr val="000000"/>
              </a:solidFill>
              <a:latin typeface="Arial"/>
              <a:ea typeface="Arial"/>
              <a:cs typeface="Arial"/>
              <a:sym typeface="Arial"/>
            </a:endParaRPr>
          </a:p>
          <a:p>
            <a:pPr marL="8467" marR="3387" lvl="0" indent="0" algn="l" rtl="0">
              <a:lnSpc>
                <a:spcPct val="150000"/>
              </a:lnSpc>
              <a:spcBef>
                <a:spcPts val="67"/>
              </a:spcBef>
              <a:spcAft>
                <a:spcPts val="0"/>
              </a:spcAft>
              <a:buClr>
                <a:srgbClr val="000000"/>
              </a:buClr>
              <a:buSzPts val="1200"/>
              <a:buFont typeface="Arial"/>
              <a:buNone/>
            </a:pPr>
            <a:r>
              <a:rPr lang="fr-FR" sz="2400" b="1" i="0" u="none" strike="noStrike" cap="none" dirty="0">
                <a:solidFill>
                  <a:srgbClr val="181724"/>
                </a:solidFill>
                <a:latin typeface="Arial"/>
                <a:ea typeface="Arial"/>
                <a:cs typeface="Arial"/>
                <a:sym typeface="Arial"/>
              </a:rPr>
              <a:t>PRESTATAIRES B2B</a:t>
            </a:r>
            <a:endParaRPr sz="1400" b="0" i="0" u="none" strike="noStrike" cap="none" dirty="0">
              <a:solidFill>
                <a:srgbClr val="000000"/>
              </a:solidFill>
              <a:latin typeface="Arial"/>
              <a:ea typeface="Arial"/>
              <a:cs typeface="Arial"/>
              <a:sym typeface="Arial"/>
            </a:endParaRPr>
          </a:p>
          <a:p>
            <a:pPr marL="8467" marR="3387" lvl="0" indent="0" algn="l" rtl="0">
              <a:lnSpc>
                <a:spcPct val="150000"/>
              </a:lnSpc>
              <a:spcBef>
                <a:spcPts val="67"/>
              </a:spcBef>
              <a:spcAft>
                <a:spcPts val="0"/>
              </a:spcAft>
              <a:buClr>
                <a:srgbClr val="000000"/>
              </a:buClr>
              <a:buSzPts val="1200"/>
              <a:buFont typeface="Arial"/>
              <a:buNone/>
            </a:pPr>
            <a:r>
              <a:rPr lang="fr-FR" sz="2400" b="1" i="0" u="none" strike="noStrike" cap="none" dirty="0">
                <a:solidFill>
                  <a:srgbClr val="181724"/>
                </a:solidFill>
                <a:latin typeface="Arial"/>
                <a:ea typeface="Arial"/>
                <a:cs typeface="Arial"/>
                <a:sym typeface="Arial"/>
              </a:rPr>
              <a:t>SALONS</a:t>
            </a:r>
            <a:endParaRPr sz="2400" b="1" i="0" u="none" strike="noStrike" cap="none" dirty="0">
              <a:solidFill>
                <a:srgbClr val="181724"/>
              </a:solidFill>
              <a:latin typeface="Arial"/>
              <a:ea typeface="Arial"/>
              <a:cs typeface="Arial"/>
              <a:sym typeface="Arial"/>
            </a:endParaRPr>
          </a:p>
          <a:p>
            <a:pPr marL="8467" marR="3387" lvl="0" indent="0" algn="l" rtl="0">
              <a:lnSpc>
                <a:spcPct val="150000"/>
              </a:lnSpc>
              <a:spcBef>
                <a:spcPts val="67"/>
              </a:spcBef>
              <a:spcAft>
                <a:spcPts val="0"/>
              </a:spcAft>
              <a:buClr>
                <a:srgbClr val="000000"/>
              </a:buClr>
              <a:buSzPts val="1200"/>
              <a:buFont typeface="Arial"/>
              <a:buNone/>
            </a:pPr>
            <a:r>
              <a:rPr lang="fr-FR" sz="2400" b="1" i="0" u="none" strike="noStrike" cap="none" dirty="0">
                <a:solidFill>
                  <a:srgbClr val="181724"/>
                </a:solidFill>
                <a:latin typeface="Arial"/>
                <a:ea typeface="Arial"/>
                <a:cs typeface="Arial"/>
                <a:sym typeface="Arial"/>
              </a:rPr>
              <a:t>ECOLES</a:t>
            </a:r>
            <a:endParaRPr sz="1400" b="0" i="0" u="none" strike="noStrike" cap="none" dirty="0">
              <a:solidFill>
                <a:srgbClr val="000000"/>
              </a:solidFill>
              <a:latin typeface="Arial"/>
              <a:ea typeface="Arial"/>
              <a:cs typeface="Arial"/>
              <a:sym typeface="Arial"/>
            </a:endParaRPr>
          </a:p>
          <a:p>
            <a:pPr marL="8467" marR="3387" lvl="0" indent="0" algn="l" rtl="0">
              <a:lnSpc>
                <a:spcPct val="150000"/>
              </a:lnSpc>
              <a:spcBef>
                <a:spcPts val="67"/>
              </a:spcBef>
              <a:spcAft>
                <a:spcPts val="0"/>
              </a:spcAft>
              <a:buClr>
                <a:srgbClr val="000000"/>
              </a:buClr>
              <a:buSzPts val="1200"/>
              <a:buFont typeface="Arial"/>
              <a:buNone/>
            </a:pPr>
            <a:r>
              <a:rPr lang="fr-FR" sz="2400" b="1" i="0" u="none" strike="noStrike" cap="none" dirty="0">
                <a:solidFill>
                  <a:srgbClr val="181724"/>
                </a:solidFill>
                <a:latin typeface="Arial"/>
                <a:ea typeface="Arial"/>
                <a:cs typeface="Arial"/>
                <a:sym typeface="Arial"/>
              </a:rPr>
              <a:t>STARTUPS</a:t>
            </a:r>
            <a:endParaRPr sz="1400" b="0" i="0" u="none" strike="noStrike" cap="none" dirty="0">
              <a:solidFill>
                <a:srgbClr val="000000"/>
              </a:solidFill>
              <a:latin typeface="Arial"/>
              <a:ea typeface="Arial"/>
              <a:cs typeface="Arial"/>
              <a:sym typeface="Arial"/>
            </a:endParaRPr>
          </a:p>
          <a:p>
            <a:pPr marL="8467" marR="3387" lvl="0" indent="0" algn="l" rtl="0">
              <a:lnSpc>
                <a:spcPct val="150000"/>
              </a:lnSpc>
              <a:spcBef>
                <a:spcPts val="67"/>
              </a:spcBef>
              <a:spcAft>
                <a:spcPts val="0"/>
              </a:spcAft>
              <a:buClr>
                <a:srgbClr val="000000"/>
              </a:buClr>
              <a:buSzPts val="1200"/>
              <a:buFont typeface="Arial"/>
              <a:buNone/>
            </a:pPr>
            <a:r>
              <a:rPr lang="fr-FR" sz="2400" b="1" i="0" u="none" strike="noStrike" cap="none" dirty="0">
                <a:solidFill>
                  <a:srgbClr val="181724"/>
                </a:solidFill>
                <a:latin typeface="Arial"/>
                <a:ea typeface="Arial"/>
                <a:cs typeface="Arial"/>
                <a:sym typeface="Arial"/>
              </a:rPr>
              <a:t>AUTRES ASSOCIATIONS</a:t>
            </a:r>
            <a:endParaRPr sz="1400" b="0" i="0" u="none" strike="noStrike" cap="none" dirty="0">
              <a:solidFill>
                <a:srgbClr val="000000"/>
              </a:solidFill>
              <a:latin typeface="Arial"/>
              <a:ea typeface="Arial"/>
              <a:cs typeface="Arial"/>
              <a:sym typeface="Arial"/>
            </a:endParaRPr>
          </a:p>
          <a:p>
            <a:pPr marL="8467" marR="3387" lvl="0" indent="0" algn="l" rtl="0">
              <a:lnSpc>
                <a:spcPct val="150000"/>
              </a:lnSpc>
              <a:spcBef>
                <a:spcPts val="67"/>
              </a:spcBef>
              <a:spcAft>
                <a:spcPts val="0"/>
              </a:spcAft>
              <a:buClr>
                <a:srgbClr val="000000"/>
              </a:buClr>
              <a:buSzPts val="1200"/>
              <a:buFont typeface="Arial"/>
              <a:buNone/>
            </a:pPr>
            <a:r>
              <a:rPr lang="fr-FR" sz="2400" b="1" i="0" u="none" strike="noStrike" cap="none" dirty="0">
                <a:solidFill>
                  <a:srgbClr val="181724"/>
                </a:solidFill>
                <a:latin typeface="Arial"/>
                <a:ea typeface="Arial"/>
                <a:cs typeface="Arial"/>
                <a:sym typeface="Arial"/>
              </a:rPr>
              <a:t>INTERVENANTS EXTERIEURS</a:t>
            </a:r>
            <a:endParaRPr sz="2400" b="1" i="0" u="none" strike="noStrike" cap="none" dirty="0">
              <a:solidFill>
                <a:srgbClr val="181724"/>
              </a:solidFill>
              <a:latin typeface="Arial"/>
              <a:ea typeface="Arial"/>
              <a:cs typeface="Arial"/>
              <a:sym typeface="Arial"/>
            </a:endParaRPr>
          </a:p>
        </p:txBody>
      </p:sp>
      <p:pic>
        <p:nvPicPr>
          <p:cNvPr id="3" name="Google Shape;407;p12">
            <a:extLst>
              <a:ext uri="{FF2B5EF4-FFF2-40B4-BE49-F238E27FC236}">
                <a16:creationId xmlns:a16="http://schemas.microsoft.com/office/drawing/2014/main" id="{23940EC0-1B6D-2E75-7D04-5469B3EB7CC0}"/>
              </a:ext>
            </a:extLst>
          </p:cNvPr>
          <p:cNvPicPr preferRelativeResize="0"/>
          <p:nvPr/>
        </p:nvPicPr>
        <p:blipFill rotWithShape="1">
          <a:blip r:embed="rId5">
            <a:alphaModFix/>
          </a:blip>
          <a:srcRect/>
          <a:stretch/>
        </p:blipFill>
        <p:spPr>
          <a:xfrm>
            <a:off x="276670" y="6062644"/>
            <a:ext cx="1126334" cy="542926"/>
          </a:xfrm>
          <a:prstGeom prst="rect">
            <a:avLst/>
          </a:prstGeom>
          <a:noFill/>
          <a:ln>
            <a:noFill/>
          </a:ln>
        </p:spPr>
      </p:pic>
    </p:spTree>
    <p:extLst>
      <p:ext uri="{BB962C8B-B14F-4D97-AF65-F5344CB8AC3E}">
        <p14:creationId xmlns:p14="http://schemas.microsoft.com/office/powerpoint/2010/main" val="7673630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Shape 574"/>
        <p:cNvGrpSpPr/>
        <p:nvPr/>
      </p:nvGrpSpPr>
      <p:grpSpPr>
        <a:xfrm>
          <a:off x="0" y="0"/>
          <a:ext cx="0" cy="0"/>
          <a:chOff x="0" y="0"/>
          <a:chExt cx="0" cy="0"/>
        </a:xfrm>
      </p:grpSpPr>
      <p:pic>
        <p:nvPicPr>
          <p:cNvPr id="575" name="Google Shape;575;p24" descr="Master Marketing et Stratégie | Dauphine-PSL Paris"/>
          <p:cNvPicPr preferRelativeResize="0"/>
          <p:nvPr/>
        </p:nvPicPr>
        <p:blipFill rotWithShape="1">
          <a:blip r:embed="rId3">
            <a:alphaModFix/>
          </a:blip>
          <a:srcRect/>
          <a:stretch/>
        </p:blipFill>
        <p:spPr>
          <a:xfrm>
            <a:off x="1166192" y="1586314"/>
            <a:ext cx="4929808" cy="4155580"/>
          </a:xfrm>
          <a:prstGeom prst="rect">
            <a:avLst/>
          </a:prstGeom>
          <a:noFill/>
          <a:ln>
            <a:noFill/>
          </a:ln>
        </p:spPr>
      </p:pic>
      <p:sp>
        <p:nvSpPr>
          <p:cNvPr id="576" name="Google Shape;576;p24"/>
          <p:cNvSpPr txBox="1"/>
          <p:nvPr/>
        </p:nvSpPr>
        <p:spPr>
          <a:xfrm>
            <a:off x="1926077" y="533383"/>
            <a:ext cx="9111300" cy="503121"/>
          </a:xfrm>
          <a:prstGeom prst="rect">
            <a:avLst/>
          </a:prstGeom>
          <a:noFill/>
          <a:ln>
            <a:noFill/>
          </a:ln>
        </p:spPr>
        <p:txBody>
          <a:bodyPr spcFirstLastPara="1" wrap="square" lIns="0" tIns="10575" rIns="0" bIns="0" anchor="t" anchorCtr="0">
            <a:spAutoFit/>
          </a:bodyPr>
          <a:lstStyle/>
          <a:p>
            <a:pPr marL="8467" marR="0" lvl="0" indent="0" algn="l" rtl="0">
              <a:lnSpc>
                <a:spcPct val="100000"/>
              </a:lnSpc>
              <a:spcBef>
                <a:spcPts val="0"/>
              </a:spcBef>
              <a:spcAft>
                <a:spcPts val="0"/>
              </a:spcAft>
              <a:buClr>
                <a:srgbClr val="000000"/>
              </a:buClr>
              <a:buSzPts val="3600"/>
              <a:buFont typeface="Arial"/>
              <a:buNone/>
            </a:pPr>
            <a:r>
              <a:rPr lang="fr-FR" sz="3200" b="1" dirty="0">
                <a:solidFill>
                  <a:srgbClr val="0070C0"/>
                </a:solidFill>
              </a:rPr>
              <a:t>LES PARTENAIRES </a:t>
            </a:r>
            <a:r>
              <a:rPr lang="fr-FR" sz="3200" b="1" i="0" u="none" strike="noStrike" cap="none" dirty="0">
                <a:solidFill>
                  <a:srgbClr val="0070C0"/>
                </a:solidFill>
                <a:latin typeface="Arial"/>
                <a:ea typeface="Arial"/>
                <a:cs typeface="Arial"/>
                <a:sym typeface="Arial"/>
              </a:rPr>
              <a:t>: VALEUR VS EFFORTS</a:t>
            </a:r>
            <a:endParaRPr lang="fr-FR" sz="1200" b="0" i="0" u="none" strike="noStrike" cap="none" dirty="0">
              <a:solidFill>
                <a:srgbClr val="000000"/>
              </a:solidFill>
              <a:latin typeface="Arial"/>
              <a:ea typeface="Arial"/>
              <a:cs typeface="Arial"/>
              <a:sym typeface="Arial"/>
            </a:endParaRPr>
          </a:p>
        </p:txBody>
      </p:sp>
      <p:pic>
        <p:nvPicPr>
          <p:cNvPr id="577" name="Google Shape;577;p24"/>
          <p:cNvPicPr preferRelativeResize="0"/>
          <p:nvPr/>
        </p:nvPicPr>
        <p:blipFill rotWithShape="1">
          <a:blip r:embed="rId4">
            <a:alphaModFix/>
          </a:blip>
          <a:srcRect/>
          <a:stretch/>
        </p:blipFill>
        <p:spPr>
          <a:xfrm>
            <a:off x="324736" y="292075"/>
            <a:ext cx="979319" cy="1137914"/>
          </a:xfrm>
          <a:prstGeom prst="rect">
            <a:avLst/>
          </a:prstGeom>
          <a:noFill/>
          <a:ln>
            <a:noFill/>
          </a:ln>
        </p:spPr>
      </p:pic>
      <p:graphicFrame>
        <p:nvGraphicFramePr>
          <p:cNvPr id="578" name="Google Shape;578;p24"/>
          <p:cNvGraphicFramePr/>
          <p:nvPr/>
        </p:nvGraphicFramePr>
        <p:xfrm>
          <a:off x="6326400" y="1354818"/>
          <a:ext cx="5567075" cy="4747210"/>
        </p:xfrm>
        <a:graphic>
          <a:graphicData uri="http://schemas.openxmlformats.org/drawingml/2006/table">
            <a:tbl>
              <a:tblPr>
                <a:noFill/>
                <a:tableStyleId>{09CC5790-458C-464B-80E9-E326CC936230}</a:tableStyleId>
              </a:tblPr>
              <a:tblGrid>
                <a:gridCol w="1891625">
                  <a:extLst>
                    <a:ext uri="{9D8B030D-6E8A-4147-A177-3AD203B41FA5}">
                      <a16:colId xmlns:a16="http://schemas.microsoft.com/office/drawing/2014/main" val="20000"/>
                    </a:ext>
                  </a:extLst>
                </a:gridCol>
                <a:gridCol w="3675450">
                  <a:extLst>
                    <a:ext uri="{9D8B030D-6E8A-4147-A177-3AD203B41FA5}">
                      <a16:colId xmlns:a16="http://schemas.microsoft.com/office/drawing/2014/main" val="20001"/>
                    </a:ext>
                  </a:extLst>
                </a:gridCol>
              </a:tblGrid>
              <a:tr h="531475">
                <a:tc>
                  <a:txBody>
                    <a:bodyPr/>
                    <a:lstStyle/>
                    <a:p>
                      <a:pPr marL="0" marR="0" lvl="0" indent="0" algn="l" rtl="0">
                        <a:lnSpc>
                          <a:spcPct val="100000"/>
                        </a:lnSpc>
                        <a:spcBef>
                          <a:spcPts val="0"/>
                        </a:spcBef>
                        <a:spcAft>
                          <a:spcPts val="0"/>
                        </a:spcAft>
                        <a:buClr>
                          <a:srgbClr val="000000"/>
                        </a:buClr>
                        <a:buSzPts val="1400"/>
                        <a:buFont typeface="Arial"/>
                        <a:buNone/>
                      </a:pPr>
                      <a:r>
                        <a:rPr lang="fr-FR" sz="1400" u="none" strike="noStrike" cap="none" dirty="0"/>
                        <a:t>Analyste</a:t>
                      </a:r>
                      <a:endParaRPr sz="1400" u="none" strike="noStrike" cap="none" dirty="0"/>
                    </a:p>
                    <a:p>
                      <a:pPr marL="0" marR="0" lvl="0" indent="0" algn="l" rtl="0">
                        <a:lnSpc>
                          <a:spcPct val="100000"/>
                        </a:lnSpc>
                        <a:spcBef>
                          <a:spcPts val="0"/>
                        </a:spcBef>
                        <a:spcAft>
                          <a:spcPts val="0"/>
                        </a:spcAft>
                        <a:buClr>
                          <a:srgbClr val="000000"/>
                        </a:buClr>
                        <a:buSzPts val="1400"/>
                        <a:buFont typeface="Arial"/>
                        <a:buNone/>
                      </a:pPr>
                      <a:r>
                        <a:rPr lang="fr-FR" sz="1400" b="1" u="none" strike="noStrike" cap="none" dirty="0"/>
                        <a:t>PAC</a:t>
                      </a:r>
                      <a:endParaRPr sz="1400" u="none" strike="noStrike" cap="none" dirty="0"/>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r>
                        <a:rPr lang="fr-FR" sz="1400" u="none" strike="noStrike" cap="none"/>
                        <a:t>Données marché Tech France</a:t>
                      </a:r>
                      <a:endParaRPr sz="1400" u="none" strike="noStrike" cap="none"/>
                    </a:p>
                    <a:p>
                      <a:pPr marL="0" marR="0" lvl="0" indent="0" algn="l" rtl="0">
                        <a:lnSpc>
                          <a:spcPct val="100000"/>
                        </a:lnSpc>
                        <a:spcBef>
                          <a:spcPts val="0"/>
                        </a:spcBef>
                        <a:spcAft>
                          <a:spcPts val="0"/>
                        </a:spcAft>
                        <a:buClr>
                          <a:srgbClr val="000000"/>
                        </a:buClr>
                        <a:buSzPts val="1400"/>
                        <a:buFont typeface="Arial"/>
                        <a:buNone/>
                      </a:pPr>
                      <a:r>
                        <a:rPr lang="fr-FR" sz="1400" u="none" strike="noStrike" cap="none"/>
                        <a:t>Réductions</a:t>
                      </a:r>
                      <a:endParaRPr sz="1400" u="none" strike="noStrike" cap="none"/>
                    </a:p>
                  </a:txBody>
                  <a:tcPr marL="91450" marR="91450" marT="45725" marB="45725"/>
                </a:tc>
                <a:extLst>
                  <a:ext uri="{0D108BD9-81ED-4DB2-BD59-A6C34878D82A}">
                    <a16:rowId xmlns:a16="http://schemas.microsoft.com/office/drawing/2014/main" val="10000"/>
                  </a:ext>
                </a:extLst>
              </a:tr>
              <a:tr h="531475">
                <a:tc>
                  <a:txBody>
                    <a:bodyPr/>
                    <a:lstStyle/>
                    <a:p>
                      <a:pPr marL="0" marR="0" lvl="0" indent="0" algn="l" rtl="0">
                        <a:lnSpc>
                          <a:spcPct val="100000"/>
                        </a:lnSpc>
                        <a:spcBef>
                          <a:spcPts val="0"/>
                        </a:spcBef>
                        <a:spcAft>
                          <a:spcPts val="0"/>
                        </a:spcAft>
                        <a:buClr>
                          <a:srgbClr val="000000"/>
                        </a:buClr>
                        <a:buSzPts val="1400"/>
                        <a:buFont typeface="Arial"/>
                        <a:buNone/>
                      </a:pPr>
                      <a:r>
                        <a:rPr lang="fr-FR" sz="1400" u="none" strike="noStrike" cap="none" dirty="0"/>
                        <a:t>Analyste</a:t>
                      </a:r>
                      <a:endParaRPr sz="1400" u="none" strike="noStrike" cap="none" dirty="0"/>
                    </a:p>
                    <a:p>
                      <a:pPr marL="0" marR="0" lvl="0" indent="0" algn="l" rtl="0">
                        <a:lnSpc>
                          <a:spcPct val="100000"/>
                        </a:lnSpc>
                        <a:spcBef>
                          <a:spcPts val="0"/>
                        </a:spcBef>
                        <a:spcAft>
                          <a:spcPts val="0"/>
                        </a:spcAft>
                        <a:buClr>
                          <a:srgbClr val="000000"/>
                        </a:buClr>
                        <a:buSzPts val="1400"/>
                        <a:buFont typeface="Arial"/>
                        <a:buNone/>
                      </a:pPr>
                      <a:r>
                        <a:rPr lang="fr-FR" sz="1400" b="1" u="none" strike="noStrike" cap="none" dirty="0"/>
                        <a:t>FORRESTER</a:t>
                      </a:r>
                      <a:endParaRPr sz="1400" u="none" strike="noStrike" cap="none" dirty="0"/>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r>
                        <a:rPr lang="fr-FR" sz="1400" u="none" strike="noStrike" cap="none" dirty="0"/>
                        <a:t>Accès contenus métier marketing</a:t>
                      </a:r>
                      <a:endParaRPr sz="1400" u="none" strike="noStrike" cap="none" dirty="0"/>
                    </a:p>
                    <a:p>
                      <a:pPr marL="0" marR="0" lvl="0" indent="0" algn="l" rtl="0">
                        <a:lnSpc>
                          <a:spcPct val="100000"/>
                        </a:lnSpc>
                        <a:spcBef>
                          <a:spcPts val="0"/>
                        </a:spcBef>
                        <a:spcAft>
                          <a:spcPts val="0"/>
                        </a:spcAft>
                        <a:buClr>
                          <a:srgbClr val="000000"/>
                        </a:buClr>
                        <a:buSzPts val="1400"/>
                        <a:buFont typeface="Arial"/>
                        <a:buNone/>
                      </a:pPr>
                      <a:r>
                        <a:rPr lang="fr-FR" sz="1400" u="none" strike="noStrike" cap="none" dirty="0"/>
                        <a:t>Réductions</a:t>
                      </a:r>
                      <a:endParaRPr sz="1400" u="none" strike="noStrike" cap="none" dirty="0"/>
                    </a:p>
                  </a:txBody>
                  <a:tcPr marL="91450" marR="91450" marT="45725" marB="45725"/>
                </a:tc>
                <a:extLst>
                  <a:ext uri="{0D108BD9-81ED-4DB2-BD59-A6C34878D82A}">
                    <a16:rowId xmlns:a16="http://schemas.microsoft.com/office/drawing/2014/main" val="10001"/>
                  </a:ext>
                </a:extLst>
              </a:tr>
              <a:tr h="966750">
                <a:tc>
                  <a:txBody>
                    <a:bodyPr/>
                    <a:lstStyle/>
                    <a:p>
                      <a:pPr marL="0" marR="0" lvl="0" indent="0" algn="l" rtl="0">
                        <a:lnSpc>
                          <a:spcPct val="100000"/>
                        </a:lnSpc>
                        <a:spcBef>
                          <a:spcPts val="0"/>
                        </a:spcBef>
                        <a:spcAft>
                          <a:spcPts val="0"/>
                        </a:spcAft>
                        <a:buClr>
                          <a:srgbClr val="000000"/>
                        </a:buClr>
                        <a:buSzPts val="1400"/>
                        <a:buFont typeface="Arial"/>
                        <a:buNone/>
                      </a:pPr>
                      <a:r>
                        <a:rPr lang="fr-FR" sz="1400" u="none" strike="noStrike" cap="none" dirty="0"/>
                        <a:t>Salons</a:t>
                      </a:r>
                      <a:endParaRPr sz="1400" u="none" strike="noStrike" cap="none" dirty="0"/>
                    </a:p>
                    <a:p>
                      <a:pPr marL="0" marR="0" lvl="0" indent="0" algn="l" rtl="0">
                        <a:lnSpc>
                          <a:spcPct val="100000"/>
                        </a:lnSpc>
                        <a:spcBef>
                          <a:spcPts val="0"/>
                        </a:spcBef>
                        <a:spcAft>
                          <a:spcPts val="0"/>
                        </a:spcAft>
                        <a:buClr>
                          <a:srgbClr val="000000"/>
                        </a:buClr>
                        <a:buSzPts val="1400"/>
                        <a:buFont typeface="Arial"/>
                        <a:buNone/>
                      </a:pPr>
                      <a:r>
                        <a:rPr lang="fr-FR" sz="1400" b="1" u="none" strike="noStrike" cap="none" dirty="0"/>
                        <a:t>VIVATECH</a:t>
                      </a:r>
                      <a:endParaRPr sz="1400" u="none" strike="noStrike" cap="none" dirty="0"/>
                    </a:p>
                    <a:p>
                      <a:pPr marL="0" marR="0" lvl="0" indent="0" algn="l" rtl="0">
                        <a:lnSpc>
                          <a:spcPct val="100000"/>
                        </a:lnSpc>
                        <a:spcBef>
                          <a:spcPts val="0"/>
                        </a:spcBef>
                        <a:spcAft>
                          <a:spcPts val="0"/>
                        </a:spcAft>
                        <a:buClr>
                          <a:srgbClr val="000000"/>
                        </a:buClr>
                        <a:buSzPts val="1400"/>
                        <a:buFont typeface="Arial"/>
                        <a:buNone/>
                      </a:pPr>
                      <a:r>
                        <a:rPr lang="fr-FR" sz="1400" b="1" u="none" strike="noStrike" cap="none" dirty="0" err="1"/>
                        <a:t>eMARKETING</a:t>
                      </a:r>
                      <a:endParaRPr sz="1400" b="1" u="none" strike="noStrike" cap="none" dirty="0"/>
                    </a:p>
                    <a:p>
                      <a:pPr marL="0" marR="0" lvl="0" indent="0" algn="l" rtl="0">
                        <a:lnSpc>
                          <a:spcPct val="100000"/>
                        </a:lnSpc>
                        <a:spcBef>
                          <a:spcPts val="0"/>
                        </a:spcBef>
                        <a:spcAft>
                          <a:spcPts val="0"/>
                        </a:spcAft>
                        <a:buClr>
                          <a:srgbClr val="000000"/>
                        </a:buClr>
                        <a:buSzPts val="1400"/>
                        <a:buFont typeface="Arial"/>
                        <a:buNone/>
                      </a:pPr>
                      <a:r>
                        <a:rPr lang="fr-FR" sz="1400" b="1" u="none" strike="noStrike" cap="none" dirty="0"/>
                        <a:t>Studyrama</a:t>
                      </a:r>
                      <a:endParaRPr sz="1400" u="none" strike="noStrike" cap="none" dirty="0"/>
                    </a:p>
                    <a:p>
                      <a:pPr marL="0" marR="0" lvl="0" indent="0" algn="l" rtl="0">
                        <a:lnSpc>
                          <a:spcPct val="100000"/>
                        </a:lnSpc>
                        <a:spcBef>
                          <a:spcPts val="0"/>
                        </a:spcBef>
                        <a:spcAft>
                          <a:spcPts val="0"/>
                        </a:spcAft>
                        <a:buClr>
                          <a:srgbClr val="000000"/>
                        </a:buClr>
                        <a:buSzPts val="1400"/>
                        <a:buFont typeface="Arial"/>
                        <a:buNone/>
                      </a:pPr>
                      <a:r>
                        <a:rPr lang="fr-FR" sz="1400" b="1" u="none" strike="noStrike" cap="none" dirty="0"/>
                        <a:t>Congrès Com </a:t>
                      </a:r>
                      <a:r>
                        <a:rPr lang="fr-FR" sz="1400" b="1" u="none" strike="noStrike" cap="none" dirty="0" err="1"/>
                        <a:t>Resp</a:t>
                      </a:r>
                      <a:endParaRPr sz="1400" b="1" u="none" strike="noStrike" cap="none" dirty="0"/>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r>
                        <a:rPr lang="fr-FR" sz="1400" u="none" strike="noStrike" cap="none"/>
                        <a:t>Prises de parole </a:t>
                      </a:r>
                      <a:endParaRPr sz="1400" u="none" strike="noStrike" cap="none"/>
                    </a:p>
                    <a:p>
                      <a:pPr marL="0" marR="0" lvl="0" indent="0" algn="l" rtl="0">
                        <a:lnSpc>
                          <a:spcPct val="100000"/>
                        </a:lnSpc>
                        <a:spcBef>
                          <a:spcPts val="0"/>
                        </a:spcBef>
                        <a:spcAft>
                          <a:spcPts val="0"/>
                        </a:spcAft>
                        <a:buClr>
                          <a:srgbClr val="000000"/>
                        </a:buClr>
                        <a:buSzPts val="1400"/>
                        <a:buFont typeface="Arial"/>
                        <a:buNone/>
                      </a:pPr>
                      <a:r>
                        <a:rPr lang="fr-FR" sz="1400" u="none" strike="noStrike" cap="none"/>
                        <a:t>Visibilité &amp; Notoriété CMIT (ex. CMO Summit)</a:t>
                      </a:r>
                      <a:endParaRPr sz="1400" u="none" strike="noStrike" cap="none"/>
                    </a:p>
                    <a:p>
                      <a:pPr marL="0" marR="0" lvl="0" indent="0" algn="l" rtl="0">
                        <a:lnSpc>
                          <a:spcPct val="100000"/>
                        </a:lnSpc>
                        <a:spcBef>
                          <a:spcPts val="0"/>
                        </a:spcBef>
                        <a:spcAft>
                          <a:spcPts val="0"/>
                        </a:spcAft>
                        <a:buClr>
                          <a:srgbClr val="000000"/>
                        </a:buClr>
                        <a:buSzPts val="1400"/>
                        <a:buFont typeface="Arial"/>
                        <a:buNone/>
                      </a:pPr>
                      <a:r>
                        <a:rPr lang="fr-FR" sz="1400" u="none" strike="noStrike" cap="none"/>
                        <a:t>Identification de prospects</a:t>
                      </a:r>
                      <a:endParaRPr sz="1400" u="none" strike="noStrike" cap="none"/>
                    </a:p>
                    <a:p>
                      <a:pPr marL="0" marR="0" lvl="0" indent="0" algn="l" rtl="0">
                        <a:lnSpc>
                          <a:spcPct val="100000"/>
                        </a:lnSpc>
                        <a:spcBef>
                          <a:spcPts val="0"/>
                        </a:spcBef>
                        <a:spcAft>
                          <a:spcPts val="0"/>
                        </a:spcAft>
                        <a:buClr>
                          <a:srgbClr val="000000"/>
                        </a:buClr>
                        <a:buSzPts val="1400"/>
                        <a:buFont typeface="Arial"/>
                        <a:buNone/>
                      </a:pPr>
                      <a:r>
                        <a:rPr lang="fr-FR" sz="1400" u="none" strike="noStrike" cap="none"/>
                        <a:t>Réductions et Offres exclusives CMIT </a:t>
                      </a:r>
                      <a:endParaRPr sz="1400" u="none" strike="noStrike" cap="none"/>
                    </a:p>
                  </a:txBody>
                  <a:tcPr marL="91450" marR="91450" marT="45725" marB="45725"/>
                </a:tc>
                <a:extLst>
                  <a:ext uri="{0D108BD9-81ED-4DB2-BD59-A6C34878D82A}">
                    <a16:rowId xmlns:a16="http://schemas.microsoft.com/office/drawing/2014/main" val="10002"/>
                  </a:ext>
                </a:extLst>
              </a:tr>
              <a:tr h="531475">
                <a:tc>
                  <a:txBody>
                    <a:bodyPr/>
                    <a:lstStyle/>
                    <a:p>
                      <a:pPr marL="0" marR="0" lvl="0" indent="0" algn="l" rtl="0">
                        <a:lnSpc>
                          <a:spcPct val="100000"/>
                        </a:lnSpc>
                        <a:spcBef>
                          <a:spcPts val="0"/>
                        </a:spcBef>
                        <a:spcAft>
                          <a:spcPts val="0"/>
                        </a:spcAft>
                        <a:buClr>
                          <a:srgbClr val="000000"/>
                        </a:buClr>
                        <a:buSzPts val="1400"/>
                        <a:buFont typeface="Arial"/>
                        <a:buNone/>
                      </a:pPr>
                      <a:r>
                        <a:rPr lang="fr-FR" sz="1400" u="none" strike="noStrike" cap="none"/>
                        <a:t>Ecoles</a:t>
                      </a:r>
                      <a:endParaRPr sz="1400" u="none" strike="noStrike" cap="none"/>
                    </a:p>
                    <a:p>
                      <a:pPr marL="0" marR="0" lvl="0" indent="0" algn="l" rtl="0">
                        <a:lnSpc>
                          <a:spcPct val="100000"/>
                        </a:lnSpc>
                        <a:spcBef>
                          <a:spcPts val="0"/>
                        </a:spcBef>
                        <a:spcAft>
                          <a:spcPts val="0"/>
                        </a:spcAft>
                        <a:buClr>
                          <a:srgbClr val="000000"/>
                        </a:buClr>
                        <a:buSzPts val="1400"/>
                        <a:buFont typeface="Arial"/>
                        <a:buNone/>
                      </a:pPr>
                      <a:r>
                        <a:rPr lang="fr-FR" sz="1400" b="1" u="none" strike="noStrike" cap="none"/>
                        <a:t>EURIDIS</a:t>
                      </a:r>
                      <a:endParaRPr sz="1400" u="none" strike="noStrike" cap="none"/>
                    </a:p>
                    <a:p>
                      <a:pPr marL="0" marR="0" lvl="0" indent="0" algn="l" rtl="0">
                        <a:lnSpc>
                          <a:spcPct val="100000"/>
                        </a:lnSpc>
                        <a:spcBef>
                          <a:spcPts val="0"/>
                        </a:spcBef>
                        <a:spcAft>
                          <a:spcPts val="0"/>
                        </a:spcAft>
                        <a:buClr>
                          <a:srgbClr val="000000"/>
                        </a:buClr>
                        <a:buSzPts val="1400"/>
                        <a:buFont typeface="Arial"/>
                        <a:buNone/>
                      </a:pPr>
                      <a:r>
                        <a:rPr lang="fr-FR" sz="1400" b="1" u="none" strike="noStrike" cap="none"/>
                        <a:t>EMLV</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r>
                        <a:rPr lang="fr-FR" sz="1400" u="none" strike="noStrike" cap="none"/>
                        <a:t>Jury, Alternants, Talks, Intervenants</a:t>
                      </a:r>
                      <a:endParaRPr sz="1400" u="none" strike="noStrike" cap="none"/>
                    </a:p>
                    <a:p>
                      <a:pPr marL="0" marR="0" lvl="0" indent="0" algn="l" rtl="0">
                        <a:lnSpc>
                          <a:spcPct val="100000"/>
                        </a:lnSpc>
                        <a:spcBef>
                          <a:spcPts val="0"/>
                        </a:spcBef>
                        <a:spcAft>
                          <a:spcPts val="0"/>
                        </a:spcAft>
                        <a:buClr>
                          <a:srgbClr val="000000"/>
                        </a:buClr>
                        <a:buSzPts val="1400"/>
                        <a:buFont typeface="Arial"/>
                        <a:buNone/>
                      </a:pPr>
                      <a:r>
                        <a:rPr lang="fr-FR" sz="1400" u="none" strike="noStrike" cap="none"/>
                        <a:t>Promouvoir la Marque CMIT</a:t>
                      </a:r>
                      <a:endParaRPr sz="1400" u="none" strike="noStrike" cap="none"/>
                    </a:p>
                    <a:p>
                      <a:pPr marL="0" marR="0" lvl="0" indent="0" algn="l" rtl="0">
                        <a:lnSpc>
                          <a:spcPct val="100000"/>
                        </a:lnSpc>
                        <a:spcBef>
                          <a:spcPts val="0"/>
                        </a:spcBef>
                        <a:spcAft>
                          <a:spcPts val="0"/>
                        </a:spcAft>
                        <a:buClr>
                          <a:srgbClr val="000000"/>
                        </a:buClr>
                        <a:buSzPts val="1400"/>
                        <a:buFont typeface="Arial"/>
                        <a:buNone/>
                      </a:pPr>
                      <a:r>
                        <a:rPr lang="fr-FR" sz="1400" u="none" strike="noStrike" cap="none"/>
                        <a:t>Parcours et orientation pédagogique</a:t>
                      </a:r>
                      <a:endParaRPr sz="1400" u="none" strike="noStrike" cap="none"/>
                    </a:p>
                  </a:txBody>
                  <a:tcPr marL="91450" marR="91450" marT="45725" marB="45725"/>
                </a:tc>
                <a:extLst>
                  <a:ext uri="{0D108BD9-81ED-4DB2-BD59-A6C34878D82A}">
                    <a16:rowId xmlns:a16="http://schemas.microsoft.com/office/drawing/2014/main" val="10003"/>
                  </a:ext>
                </a:extLst>
              </a:tr>
              <a:tr h="531475">
                <a:tc>
                  <a:txBody>
                    <a:bodyPr/>
                    <a:lstStyle/>
                    <a:p>
                      <a:pPr marL="0" marR="0" lvl="0" indent="0" algn="l" rtl="0">
                        <a:lnSpc>
                          <a:spcPct val="100000"/>
                        </a:lnSpc>
                        <a:spcBef>
                          <a:spcPts val="0"/>
                        </a:spcBef>
                        <a:spcAft>
                          <a:spcPts val="0"/>
                        </a:spcAft>
                        <a:buClr>
                          <a:srgbClr val="000000"/>
                        </a:buClr>
                        <a:buSzPts val="1400"/>
                        <a:buFont typeface="Arial"/>
                        <a:buNone/>
                      </a:pPr>
                      <a:r>
                        <a:rPr lang="fr-FR" sz="1400" u="none" strike="noStrike" cap="none"/>
                        <a:t>Fournisseurs</a:t>
                      </a:r>
                      <a:endParaRPr sz="1400" u="none" strike="noStrike" cap="none"/>
                    </a:p>
                    <a:p>
                      <a:pPr marL="0" marR="0" lvl="0" indent="0" algn="l" rtl="0">
                        <a:lnSpc>
                          <a:spcPct val="100000"/>
                        </a:lnSpc>
                        <a:spcBef>
                          <a:spcPts val="0"/>
                        </a:spcBef>
                        <a:spcAft>
                          <a:spcPts val="0"/>
                        </a:spcAft>
                        <a:buClr>
                          <a:srgbClr val="000000"/>
                        </a:buClr>
                        <a:buSzPts val="1400"/>
                        <a:buFont typeface="Arial"/>
                        <a:buNone/>
                      </a:pPr>
                      <a:r>
                        <a:rPr lang="fr-FR" sz="1400" b="1" u="none" strike="noStrike" cap="none"/>
                        <a:t>ADELANTO</a:t>
                      </a:r>
                      <a:endParaRPr sz="1400" u="none" strike="noStrike" cap="none"/>
                    </a:p>
                    <a:p>
                      <a:pPr marL="0" marR="0" lvl="0" indent="0" algn="l" rtl="0">
                        <a:lnSpc>
                          <a:spcPct val="100000"/>
                        </a:lnSpc>
                        <a:spcBef>
                          <a:spcPts val="0"/>
                        </a:spcBef>
                        <a:spcAft>
                          <a:spcPts val="0"/>
                        </a:spcAft>
                        <a:buClr>
                          <a:srgbClr val="000000"/>
                        </a:buClr>
                        <a:buSzPts val="1400"/>
                        <a:buFont typeface="Arial"/>
                        <a:buNone/>
                      </a:pPr>
                      <a:r>
                        <a:rPr lang="fr-FR" sz="1400" b="1" u="none" strike="noStrike" cap="none"/>
                        <a:t>Tech Target</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r>
                        <a:rPr lang="fr-FR" sz="1400" u="none" strike="noStrike" cap="none"/>
                        <a:t>Co-création de contenu</a:t>
                      </a:r>
                      <a:endParaRPr sz="1400" u="none" strike="noStrike" cap="none"/>
                    </a:p>
                    <a:p>
                      <a:pPr marL="0" marR="0" lvl="0" indent="0" algn="l" rtl="0">
                        <a:lnSpc>
                          <a:spcPct val="100000"/>
                        </a:lnSpc>
                        <a:spcBef>
                          <a:spcPts val="0"/>
                        </a:spcBef>
                        <a:spcAft>
                          <a:spcPts val="0"/>
                        </a:spcAft>
                        <a:buClr>
                          <a:srgbClr val="000000"/>
                        </a:buClr>
                        <a:buSzPts val="1400"/>
                        <a:buFont typeface="Arial"/>
                        <a:buNone/>
                      </a:pPr>
                      <a:r>
                        <a:rPr lang="fr-FR" sz="1400" u="none" strike="noStrike" cap="none"/>
                        <a:t>Visibilité et recrutement</a:t>
                      </a:r>
                      <a:endParaRPr sz="1400" u="none" strike="noStrike" cap="none"/>
                    </a:p>
                  </a:txBody>
                  <a:tcPr marL="91450" marR="91450" marT="45725" marB="45725"/>
                </a:tc>
                <a:extLst>
                  <a:ext uri="{0D108BD9-81ED-4DB2-BD59-A6C34878D82A}">
                    <a16:rowId xmlns:a16="http://schemas.microsoft.com/office/drawing/2014/main" val="10004"/>
                  </a:ext>
                </a:extLst>
              </a:tr>
              <a:tr h="531475">
                <a:tc>
                  <a:txBody>
                    <a:bodyPr/>
                    <a:lstStyle/>
                    <a:p>
                      <a:pPr marL="0" marR="0" lvl="0" indent="0" algn="l" rtl="0">
                        <a:lnSpc>
                          <a:spcPct val="100000"/>
                        </a:lnSpc>
                        <a:spcBef>
                          <a:spcPts val="0"/>
                        </a:spcBef>
                        <a:spcAft>
                          <a:spcPts val="0"/>
                        </a:spcAft>
                        <a:buClr>
                          <a:srgbClr val="000000"/>
                        </a:buClr>
                        <a:buSzPts val="1400"/>
                        <a:buFont typeface="Arial"/>
                        <a:buNone/>
                      </a:pPr>
                      <a:r>
                        <a:rPr lang="fr-FR" sz="1400" u="none" strike="noStrike" cap="none"/>
                        <a:t>Startups</a:t>
                      </a:r>
                      <a:endParaRPr sz="1400" u="none" strike="noStrike" cap="none"/>
                    </a:p>
                    <a:p>
                      <a:pPr marL="0" marR="0" lvl="0" indent="0" algn="l" rtl="0">
                        <a:lnSpc>
                          <a:spcPct val="100000"/>
                        </a:lnSpc>
                        <a:spcBef>
                          <a:spcPts val="0"/>
                        </a:spcBef>
                        <a:spcAft>
                          <a:spcPts val="0"/>
                        </a:spcAft>
                        <a:buClr>
                          <a:srgbClr val="000000"/>
                        </a:buClr>
                        <a:buSzPts val="1400"/>
                        <a:buFont typeface="Arial"/>
                        <a:buNone/>
                      </a:pPr>
                      <a:r>
                        <a:rPr lang="fr-FR" sz="1400" b="1" u="none" strike="noStrike" cap="none"/>
                        <a:t>IT FACTO</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r>
                        <a:rPr lang="fr-FR" sz="1400" u="none" strike="noStrike" cap="none"/>
                        <a:t>Support aux Trophées #Martech</a:t>
                      </a:r>
                      <a:endParaRPr sz="1400" u="none" strike="noStrike" cap="none"/>
                    </a:p>
                  </a:txBody>
                  <a:tcPr marL="91450" marR="91450" marT="45725" marB="45725"/>
                </a:tc>
                <a:extLst>
                  <a:ext uri="{0D108BD9-81ED-4DB2-BD59-A6C34878D82A}">
                    <a16:rowId xmlns:a16="http://schemas.microsoft.com/office/drawing/2014/main" val="10005"/>
                  </a:ext>
                </a:extLst>
              </a:tr>
              <a:tr h="531475">
                <a:tc>
                  <a:txBody>
                    <a:bodyPr/>
                    <a:lstStyle/>
                    <a:p>
                      <a:pPr marL="0" marR="0" lvl="0" indent="0" algn="l" rtl="0">
                        <a:lnSpc>
                          <a:spcPct val="100000"/>
                        </a:lnSpc>
                        <a:spcBef>
                          <a:spcPts val="0"/>
                        </a:spcBef>
                        <a:spcAft>
                          <a:spcPts val="0"/>
                        </a:spcAft>
                        <a:buClr>
                          <a:srgbClr val="000000"/>
                        </a:buClr>
                        <a:buSzPts val="1400"/>
                        <a:buFont typeface="Arial"/>
                        <a:buNone/>
                      </a:pPr>
                      <a:r>
                        <a:rPr lang="fr-FR" sz="1400" u="none" strike="noStrike" cap="none" dirty="0"/>
                        <a:t>Autres Associations</a:t>
                      </a:r>
                      <a:endParaRPr sz="1400" u="none" strike="noStrike" cap="none" dirty="0"/>
                    </a:p>
                    <a:p>
                      <a:pPr marL="0" marR="0" lvl="0" indent="0" algn="l" rtl="0">
                        <a:lnSpc>
                          <a:spcPct val="100000"/>
                        </a:lnSpc>
                        <a:spcBef>
                          <a:spcPts val="0"/>
                        </a:spcBef>
                        <a:spcAft>
                          <a:spcPts val="0"/>
                        </a:spcAft>
                        <a:buClr>
                          <a:srgbClr val="000000"/>
                        </a:buClr>
                        <a:buSzPts val="1400"/>
                        <a:buFont typeface="Arial"/>
                        <a:buNone/>
                      </a:pPr>
                      <a:r>
                        <a:rPr lang="fr-FR" sz="1400" b="1" u="none" strike="noStrike" cap="none" dirty="0"/>
                        <a:t>NUMEUM</a:t>
                      </a:r>
                      <a:endParaRPr sz="1400" u="none" strike="noStrike" cap="none" dirty="0"/>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r>
                        <a:rPr lang="fr-FR" sz="1400" u="none" strike="noStrike" cap="none" dirty="0"/>
                        <a:t>Faire connaître le CMIT &amp; Recruter</a:t>
                      </a:r>
                      <a:endParaRPr sz="1400" u="none" strike="noStrike" cap="none" dirty="0"/>
                    </a:p>
                    <a:p>
                      <a:pPr marL="0" marR="0" lvl="0" indent="0" algn="l" rtl="0">
                        <a:lnSpc>
                          <a:spcPct val="100000"/>
                        </a:lnSpc>
                        <a:spcBef>
                          <a:spcPts val="0"/>
                        </a:spcBef>
                        <a:spcAft>
                          <a:spcPts val="0"/>
                        </a:spcAft>
                        <a:buClr>
                          <a:srgbClr val="000000"/>
                        </a:buClr>
                        <a:buSzPts val="1400"/>
                        <a:buFont typeface="Arial"/>
                        <a:buNone/>
                      </a:pPr>
                      <a:r>
                        <a:rPr lang="fr-FR" sz="1400" u="none" strike="noStrike" cap="none" dirty="0"/>
                        <a:t>Accès à des activités à valeur ajoutée </a:t>
                      </a:r>
                      <a:endParaRPr sz="1400" u="none" strike="noStrike" cap="none" dirty="0"/>
                    </a:p>
                  </a:txBody>
                  <a:tcPr marL="91450" marR="91450" marT="45725" marB="45725"/>
                </a:tc>
                <a:extLst>
                  <a:ext uri="{0D108BD9-81ED-4DB2-BD59-A6C34878D82A}">
                    <a16:rowId xmlns:a16="http://schemas.microsoft.com/office/drawing/2014/main" val="10006"/>
                  </a:ext>
                </a:extLst>
              </a:tr>
            </a:tbl>
          </a:graphicData>
        </a:graphic>
      </p:graphicFrame>
      <p:sp>
        <p:nvSpPr>
          <p:cNvPr id="2" name="Google Shape;542;p22">
            <a:extLst>
              <a:ext uri="{FF2B5EF4-FFF2-40B4-BE49-F238E27FC236}">
                <a16:creationId xmlns:a16="http://schemas.microsoft.com/office/drawing/2014/main" id="{648C1CB4-08D0-C5C9-0121-1F53E87C220B}"/>
              </a:ext>
            </a:extLst>
          </p:cNvPr>
          <p:cNvSpPr/>
          <p:nvPr/>
        </p:nvSpPr>
        <p:spPr>
          <a:xfrm>
            <a:off x="86076" y="5903390"/>
            <a:ext cx="1857983" cy="75875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5" name="Google Shape;407;p12">
            <a:extLst>
              <a:ext uri="{FF2B5EF4-FFF2-40B4-BE49-F238E27FC236}">
                <a16:creationId xmlns:a16="http://schemas.microsoft.com/office/drawing/2014/main" id="{FD4490A2-9BE2-F4B1-C36A-C45A95399E16}"/>
              </a:ext>
            </a:extLst>
          </p:cNvPr>
          <p:cNvPicPr preferRelativeResize="0"/>
          <p:nvPr/>
        </p:nvPicPr>
        <p:blipFill rotWithShape="1">
          <a:blip r:embed="rId5">
            <a:alphaModFix/>
          </a:blip>
          <a:srcRect/>
          <a:stretch/>
        </p:blipFill>
        <p:spPr>
          <a:xfrm>
            <a:off x="276670" y="6062644"/>
            <a:ext cx="1126334" cy="542926"/>
          </a:xfrm>
          <a:prstGeom prst="rect">
            <a:avLst/>
          </a:prstGeom>
          <a:noFill/>
          <a:ln>
            <a:noFill/>
          </a:ln>
        </p:spPr>
      </p:pic>
    </p:spTree>
    <p:extLst>
      <p:ext uri="{BB962C8B-B14F-4D97-AF65-F5344CB8AC3E}">
        <p14:creationId xmlns:p14="http://schemas.microsoft.com/office/powerpoint/2010/main" val="31261841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619"/>
        <p:cNvGrpSpPr/>
        <p:nvPr/>
      </p:nvGrpSpPr>
      <p:grpSpPr>
        <a:xfrm>
          <a:off x="0" y="0"/>
          <a:ext cx="0" cy="0"/>
          <a:chOff x="0" y="0"/>
          <a:chExt cx="0" cy="0"/>
        </a:xfrm>
      </p:grpSpPr>
      <p:sp>
        <p:nvSpPr>
          <p:cNvPr id="621" name="Google Shape;621;p34"/>
          <p:cNvSpPr txBox="1">
            <a:spLocks noGrp="1"/>
          </p:cNvSpPr>
          <p:nvPr>
            <p:ph type="title"/>
          </p:nvPr>
        </p:nvSpPr>
        <p:spPr>
          <a:xfrm>
            <a:off x="1792298" y="274640"/>
            <a:ext cx="10046538" cy="1143000"/>
          </a:xfrm>
          <a:prstGeom prst="rect">
            <a:avLst/>
          </a:prstGeom>
          <a:noFill/>
          <a:ln>
            <a:noFill/>
          </a:ln>
        </p:spPr>
        <p:txBody>
          <a:bodyPr spcFirstLastPara="1" wrap="square" lIns="91425" tIns="45700" rIns="91425" bIns="45700" anchor="ctr" anchorCtr="1">
            <a:noAutofit/>
          </a:bodyPr>
          <a:lstStyle/>
          <a:p>
            <a:pPr marL="0" lvl="0" indent="0" algn="l" rtl="0">
              <a:lnSpc>
                <a:spcPct val="100000"/>
              </a:lnSpc>
              <a:spcBef>
                <a:spcPts val="0"/>
              </a:spcBef>
              <a:spcAft>
                <a:spcPts val="0"/>
              </a:spcAft>
              <a:buClr>
                <a:srgbClr val="000000"/>
              </a:buClr>
              <a:buSzPts val="3200"/>
              <a:buFont typeface="Calibri"/>
              <a:buNone/>
            </a:pPr>
            <a:r>
              <a:rPr lang="fr-FR" b="1" dirty="0">
                <a:solidFill>
                  <a:srgbClr val="0070C0"/>
                </a:solidFill>
                <a:latin typeface="Arial"/>
                <a:ea typeface="Arial"/>
                <a:cs typeface="Arial"/>
                <a:sym typeface="Arial"/>
              </a:rPr>
              <a:t>COMMENT EST STRUCTURÉ LE CMIT ?</a:t>
            </a:r>
          </a:p>
        </p:txBody>
      </p:sp>
      <p:sp>
        <p:nvSpPr>
          <p:cNvPr id="625" name="Google Shape;625;p34"/>
          <p:cNvSpPr/>
          <p:nvPr/>
        </p:nvSpPr>
        <p:spPr>
          <a:xfrm>
            <a:off x="5709805" y="6405995"/>
            <a:ext cx="540327" cy="14027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626" name="Google Shape;626;p34"/>
          <p:cNvPicPr preferRelativeResize="0"/>
          <p:nvPr/>
        </p:nvPicPr>
        <p:blipFill rotWithShape="1">
          <a:blip r:embed="rId3">
            <a:alphaModFix/>
          </a:blip>
          <a:srcRect/>
          <a:stretch/>
        </p:blipFill>
        <p:spPr>
          <a:xfrm>
            <a:off x="353164" y="279726"/>
            <a:ext cx="979319" cy="1137914"/>
          </a:xfrm>
          <a:prstGeom prst="rect">
            <a:avLst/>
          </a:prstGeom>
          <a:noFill/>
          <a:ln>
            <a:noFill/>
          </a:ln>
        </p:spPr>
      </p:pic>
      <p:pic>
        <p:nvPicPr>
          <p:cNvPr id="6" name="Image 5" descr="Une image contenant texte, Visage humain, personne, capture d’écran&#10;&#10;Description générée automatiquement">
            <a:extLst>
              <a:ext uri="{FF2B5EF4-FFF2-40B4-BE49-F238E27FC236}">
                <a16:creationId xmlns:a16="http://schemas.microsoft.com/office/drawing/2014/main" id="{B4DDF98C-C036-21F0-0F6A-71B634769307}"/>
              </a:ext>
            </a:extLst>
          </p:cNvPr>
          <p:cNvPicPr>
            <a:picLocks noChangeAspect="1"/>
          </p:cNvPicPr>
          <p:nvPr/>
        </p:nvPicPr>
        <p:blipFill>
          <a:blip r:embed="rId4"/>
          <a:stretch>
            <a:fillRect/>
          </a:stretch>
        </p:blipFill>
        <p:spPr>
          <a:xfrm>
            <a:off x="1792297" y="1636319"/>
            <a:ext cx="9483272" cy="4602908"/>
          </a:xfrm>
          <a:prstGeom prst="rect">
            <a:avLst/>
          </a:prstGeom>
        </p:spPr>
      </p:pic>
      <p:sp>
        <p:nvSpPr>
          <p:cNvPr id="7" name="Rectangle 6">
            <a:extLst>
              <a:ext uri="{FF2B5EF4-FFF2-40B4-BE49-F238E27FC236}">
                <a16:creationId xmlns:a16="http://schemas.microsoft.com/office/drawing/2014/main" id="{68121CFA-ABF2-7982-9F81-E1211825493F}"/>
              </a:ext>
            </a:extLst>
          </p:cNvPr>
          <p:cNvSpPr/>
          <p:nvPr/>
        </p:nvSpPr>
        <p:spPr>
          <a:xfrm>
            <a:off x="1792297" y="1636319"/>
            <a:ext cx="1590000" cy="97905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157466467"/>
      </p:ext>
    </p:extLst>
  </p:cSld>
  <p:clrMapOvr>
    <a:masterClrMapping/>
  </p:clrMapOvr>
</p:sld>
</file>

<file path=ppt/theme/theme1.xml><?xml version="1.0" encoding="utf-8"?>
<a:theme xmlns:a="http://schemas.openxmlformats.org/drawingml/2006/main" name="2_Thème Offic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Thème Office">
  <a:themeElements>
    <a:clrScheme name="2_Thème Offic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728</TotalTime>
  <Words>1125</Words>
  <Application>Microsoft Office PowerPoint</Application>
  <PresentationFormat>Grand écran</PresentationFormat>
  <Paragraphs>265</Paragraphs>
  <Slides>24</Slides>
  <Notes>20</Notes>
  <HiddenSlides>4</HiddenSlides>
  <MMClips>0</MMClips>
  <ScaleCrop>false</ScaleCrop>
  <HeadingPairs>
    <vt:vector size="6" baseType="variant">
      <vt:variant>
        <vt:lpstr>Polices utilisées</vt:lpstr>
      </vt:variant>
      <vt:variant>
        <vt:i4>6</vt:i4>
      </vt:variant>
      <vt:variant>
        <vt:lpstr>Thème</vt:lpstr>
      </vt:variant>
      <vt:variant>
        <vt:i4>2</vt:i4>
      </vt:variant>
      <vt:variant>
        <vt:lpstr>Titres des diapositives</vt:lpstr>
      </vt:variant>
      <vt:variant>
        <vt:i4>24</vt:i4>
      </vt:variant>
    </vt:vector>
  </HeadingPairs>
  <TitlesOfParts>
    <vt:vector size="32" baseType="lpstr">
      <vt:lpstr>Trebuchet MS</vt:lpstr>
      <vt:lpstr>Mulish</vt:lpstr>
      <vt:lpstr>Roboto</vt:lpstr>
      <vt:lpstr>Calibri</vt:lpstr>
      <vt:lpstr>Arial</vt:lpstr>
      <vt:lpstr>Noto Sans Symbols</vt:lpstr>
      <vt:lpstr>2_Thème Office</vt:lpstr>
      <vt:lpstr>2_Thème Office</vt:lpstr>
      <vt:lpstr>Webinaire Découverte du CMIT  Mardi 14 mai 2024</vt:lpstr>
      <vt:lpstr>Présentation PowerPoint</vt:lpstr>
      <vt:lpstr>Présentation PowerPoint</vt:lpstr>
      <vt:lpstr>Présentation du CMIT</vt:lpstr>
      <vt:lpstr>QU’EST-CE QUE LE CMIT ?</vt:lpstr>
      <vt:lpstr>LES MEMBRES DU CMIT</vt:lpstr>
      <vt:lpstr>Présentation PowerPoint</vt:lpstr>
      <vt:lpstr>Présentation PowerPoint</vt:lpstr>
      <vt:lpstr>COMMENT EST STRUCTURÉ LE CMIT ?</vt:lpstr>
      <vt:lpstr>Nos orientations stratégiques pour 2024</vt:lpstr>
      <vt:lpstr>ORIENTATIONS STRATÉGIQUES 2024 </vt:lpstr>
      <vt:lpstr>Demandez le programme !</vt:lpstr>
      <vt:lpstr>LES ÉVÉNEMENTS PRÉVUS SUR 2024</vt:lpstr>
      <vt:lpstr>AU PROGRAMME</vt:lpstr>
      <vt:lpstr>EXEMPLES DE FORMATION</vt:lpstr>
      <vt:lpstr>LES FORMATEURS ACTUELS DU CMIT</vt:lpstr>
      <vt:lpstr>PROJETS DE CONTENUS 2024</vt:lpstr>
      <vt:lpstr>LES RELATIONS PRESSE</vt:lpstr>
      <vt:lpstr>LES OPPORTUNITES  DE VISIBILITÉ</vt:lpstr>
      <vt:lpstr>Présentation PowerPoint</vt:lpstr>
      <vt:lpstr>Comment nous rejoindre ?</vt:lpstr>
      <vt:lpstr>REJOIGNEZ-NOUS !</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Assemblée Générale 2024  Lundi 18 mars</dc:title>
  <dc:creator>mmariet</dc:creator>
  <cp:lastModifiedBy>Thomas Mesplede</cp:lastModifiedBy>
  <cp:revision>18</cp:revision>
  <dcterms:created xsi:type="dcterms:W3CDTF">2017-06-23T21:06:12Z</dcterms:created>
  <dcterms:modified xsi:type="dcterms:W3CDTF">2024-05-13T23:42:00Z</dcterms:modified>
</cp:coreProperties>
</file>